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3" r:id="rId2"/>
  </p:sldIdLst>
  <p:sldSz cx="36576000" cy="27432000"/>
  <p:notesSz cx="7315200" cy="9601200"/>
  <p:defaultTextStyle>
    <a:defPPr>
      <a:defRPr lang="en-US"/>
    </a:defPPr>
    <a:lvl1pPr marL="0" algn="l" defTabSz="3761086" rtl="0" eaLnBrk="1" latinLnBrk="0" hangingPunct="1">
      <a:defRPr sz="7400" kern="1200">
        <a:solidFill>
          <a:schemeClr val="tx1"/>
        </a:solidFill>
        <a:latin typeface="+mn-lt"/>
        <a:ea typeface="+mn-ea"/>
        <a:cs typeface="+mn-cs"/>
      </a:defRPr>
    </a:lvl1pPr>
    <a:lvl2pPr marL="1880543" algn="l" defTabSz="3761086" rtl="0" eaLnBrk="1" latinLnBrk="0" hangingPunct="1">
      <a:defRPr sz="7400" kern="1200">
        <a:solidFill>
          <a:schemeClr val="tx1"/>
        </a:solidFill>
        <a:latin typeface="+mn-lt"/>
        <a:ea typeface="+mn-ea"/>
        <a:cs typeface="+mn-cs"/>
      </a:defRPr>
    </a:lvl2pPr>
    <a:lvl3pPr marL="3761086" algn="l" defTabSz="3761086" rtl="0" eaLnBrk="1" latinLnBrk="0" hangingPunct="1">
      <a:defRPr sz="7400" kern="1200">
        <a:solidFill>
          <a:schemeClr val="tx1"/>
        </a:solidFill>
        <a:latin typeface="+mn-lt"/>
        <a:ea typeface="+mn-ea"/>
        <a:cs typeface="+mn-cs"/>
      </a:defRPr>
    </a:lvl3pPr>
    <a:lvl4pPr marL="5641630" algn="l" defTabSz="3761086" rtl="0" eaLnBrk="1" latinLnBrk="0" hangingPunct="1">
      <a:defRPr sz="7400" kern="1200">
        <a:solidFill>
          <a:schemeClr val="tx1"/>
        </a:solidFill>
        <a:latin typeface="+mn-lt"/>
        <a:ea typeface="+mn-ea"/>
        <a:cs typeface="+mn-cs"/>
      </a:defRPr>
    </a:lvl4pPr>
    <a:lvl5pPr marL="7522173" algn="l" defTabSz="3761086" rtl="0" eaLnBrk="1" latinLnBrk="0" hangingPunct="1">
      <a:defRPr sz="7400" kern="1200">
        <a:solidFill>
          <a:schemeClr val="tx1"/>
        </a:solidFill>
        <a:latin typeface="+mn-lt"/>
        <a:ea typeface="+mn-ea"/>
        <a:cs typeface="+mn-cs"/>
      </a:defRPr>
    </a:lvl5pPr>
    <a:lvl6pPr marL="9402716" algn="l" defTabSz="3761086" rtl="0" eaLnBrk="1" latinLnBrk="0" hangingPunct="1">
      <a:defRPr sz="7400" kern="1200">
        <a:solidFill>
          <a:schemeClr val="tx1"/>
        </a:solidFill>
        <a:latin typeface="+mn-lt"/>
        <a:ea typeface="+mn-ea"/>
        <a:cs typeface="+mn-cs"/>
      </a:defRPr>
    </a:lvl6pPr>
    <a:lvl7pPr marL="11283259" algn="l" defTabSz="3761086" rtl="0" eaLnBrk="1" latinLnBrk="0" hangingPunct="1">
      <a:defRPr sz="7400" kern="1200">
        <a:solidFill>
          <a:schemeClr val="tx1"/>
        </a:solidFill>
        <a:latin typeface="+mn-lt"/>
        <a:ea typeface="+mn-ea"/>
        <a:cs typeface="+mn-cs"/>
      </a:defRPr>
    </a:lvl7pPr>
    <a:lvl8pPr marL="13163803" algn="l" defTabSz="3761086" rtl="0" eaLnBrk="1" latinLnBrk="0" hangingPunct="1">
      <a:defRPr sz="7400" kern="1200">
        <a:solidFill>
          <a:schemeClr val="tx1"/>
        </a:solidFill>
        <a:latin typeface="+mn-lt"/>
        <a:ea typeface="+mn-ea"/>
        <a:cs typeface="+mn-cs"/>
      </a:defRPr>
    </a:lvl8pPr>
    <a:lvl9pPr marL="15044346" algn="l" defTabSz="3761086"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312" userDrawn="1">
          <p15:clr>
            <a:srgbClr val="A4A3A4"/>
          </p15:clr>
        </p15:guide>
        <p15:guide id="2" pos="228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C6D9F1"/>
    <a:srgbClr val="0067B6"/>
    <a:srgbClr val="F4DA40"/>
    <a:srgbClr val="CBA052"/>
    <a:srgbClr val="8D744A"/>
    <a:srgbClr val="FFFFA7"/>
    <a:srgbClr val="DFC683"/>
    <a:srgbClr val="FFF1C6"/>
    <a:srgbClr val="EDDC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81" autoAdjust="0"/>
    <p:restoredTop sz="94677" autoAdjust="0"/>
  </p:normalViewPr>
  <p:slideViewPr>
    <p:cSldViewPr showGuides="1">
      <p:cViewPr varScale="1">
        <p:scale>
          <a:sx n="28" d="100"/>
          <a:sy n="28" d="100"/>
        </p:scale>
        <p:origin x="882" y="150"/>
      </p:cViewPr>
      <p:guideLst>
        <p:guide orient="horz" pos="5312"/>
        <p:guide pos="228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8521711"/>
            <a:ext cx="31089600" cy="5880100"/>
          </a:xfrm>
        </p:spPr>
        <p:txBody>
          <a:bodyPr/>
          <a:lstStyle/>
          <a:p>
            <a:r>
              <a:rPr lang="en-US" smtClean="0"/>
              <a:t>Click to edit Master title style</a:t>
            </a:r>
            <a:endParaRPr lang="en-US"/>
          </a:p>
        </p:txBody>
      </p:sp>
      <p:sp>
        <p:nvSpPr>
          <p:cNvPr id="3" name="Subtitle 2"/>
          <p:cNvSpPr>
            <a:spLocks noGrp="1"/>
          </p:cNvSpPr>
          <p:nvPr>
            <p:ph type="subTitle" idx="1"/>
          </p:nvPr>
        </p:nvSpPr>
        <p:spPr>
          <a:xfrm>
            <a:off x="5486400" y="15544800"/>
            <a:ext cx="25603200" cy="7010400"/>
          </a:xfrm>
        </p:spPr>
        <p:txBody>
          <a:bodyPr/>
          <a:lstStyle>
            <a:lvl1pPr marL="0" indent="0" algn="ctr">
              <a:buNone/>
              <a:defRPr>
                <a:solidFill>
                  <a:schemeClr val="tx1">
                    <a:tint val="75000"/>
                  </a:schemeClr>
                </a:solidFill>
              </a:defRPr>
            </a:lvl1pPr>
            <a:lvl2pPr marL="1762569" indent="0" algn="ctr">
              <a:buNone/>
              <a:defRPr>
                <a:solidFill>
                  <a:schemeClr val="tx1">
                    <a:tint val="75000"/>
                  </a:schemeClr>
                </a:solidFill>
              </a:defRPr>
            </a:lvl2pPr>
            <a:lvl3pPr marL="3525139" indent="0" algn="ctr">
              <a:buNone/>
              <a:defRPr>
                <a:solidFill>
                  <a:schemeClr val="tx1">
                    <a:tint val="75000"/>
                  </a:schemeClr>
                </a:solidFill>
              </a:defRPr>
            </a:lvl3pPr>
            <a:lvl4pPr marL="5287709" indent="0" algn="ctr">
              <a:buNone/>
              <a:defRPr>
                <a:solidFill>
                  <a:schemeClr val="tx1">
                    <a:tint val="75000"/>
                  </a:schemeClr>
                </a:solidFill>
              </a:defRPr>
            </a:lvl4pPr>
            <a:lvl5pPr marL="7050278" indent="0" algn="ctr">
              <a:buNone/>
              <a:defRPr>
                <a:solidFill>
                  <a:schemeClr val="tx1">
                    <a:tint val="75000"/>
                  </a:schemeClr>
                </a:solidFill>
              </a:defRPr>
            </a:lvl5pPr>
            <a:lvl6pPr marL="8812848" indent="0" algn="ctr">
              <a:buNone/>
              <a:defRPr>
                <a:solidFill>
                  <a:schemeClr val="tx1">
                    <a:tint val="75000"/>
                  </a:schemeClr>
                </a:solidFill>
              </a:defRPr>
            </a:lvl6pPr>
            <a:lvl7pPr marL="10575417" indent="0" algn="ctr">
              <a:buNone/>
              <a:defRPr>
                <a:solidFill>
                  <a:schemeClr val="tx1">
                    <a:tint val="75000"/>
                  </a:schemeClr>
                </a:solidFill>
              </a:defRPr>
            </a:lvl7pPr>
            <a:lvl8pPr marL="12337987" indent="0" algn="ctr">
              <a:buNone/>
              <a:defRPr>
                <a:solidFill>
                  <a:schemeClr val="tx1">
                    <a:tint val="75000"/>
                  </a:schemeClr>
                </a:solidFill>
              </a:defRPr>
            </a:lvl8pPr>
            <a:lvl9pPr marL="1410055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4F3580F-AF95-4FF6-946D-98F6794E95B3}"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4FD25B-2094-40CA-8C5C-3F345B74CE7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F3580F-AF95-4FF6-946D-98F6794E95B3}"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4FD25B-2094-40CA-8C5C-3F345B74CE7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517600" y="1098562"/>
            <a:ext cx="8229600" cy="23406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8800" y="1098562"/>
            <a:ext cx="24079200" cy="23406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F3580F-AF95-4FF6-946D-98F6794E95B3}"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4FD25B-2094-40CA-8C5C-3F345B74CE7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F3580F-AF95-4FF6-946D-98F6794E95B3}"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4FD25B-2094-40CA-8C5C-3F345B74CE79}"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602"/>
            <a:ext cx="31089600" cy="5448300"/>
          </a:xfrm>
        </p:spPr>
        <p:txBody>
          <a:bodyPr anchor="t"/>
          <a:lstStyle>
            <a:lvl1pPr algn="l">
              <a:defRPr sz="15469" b="1" cap="all"/>
            </a:lvl1pPr>
          </a:lstStyle>
          <a:p>
            <a:r>
              <a:rPr lang="en-US" smtClean="0"/>
              <a:t>Click to edit Master title style</a:t>
            </a:r>
            <a:endParaRPr lang="en-US"/>
          </a:p>
        </p:txBody>
      </p:sp>
      <p:sp>
        <p:nvSpPr>
          <p:cNvPr id="3" name="Text Placeholder 2"/>
          <p:cNvSpPr>
            <a:spLocks noGrp="1"/>
          </p:cNvSpPr>
          <p:nvPr>
            <p:ph type="body" idx="1"/>
          </p:nvPr>
        </p:nvSpPr>
        <p:spPr>
          <a:xfrm>
            <a:off x="2889252" y="11626862"/>
            <a:ext cx="31089600" cy="6000748"/>
          </a:xfrm>
        </p:spPr>
        <p:txBody>
          <a:bodyPr anchor="b"/>
          <a:lstStyle>
            <a:lvl1pPr marL="0" indent="0">
              <a:buNone/>
              <a:defRPr sz="7688">
                <a:solidFill>
                  <a:schemeClr val="tx1">
                    <a:tint val="75000"/>
                  </a:schemeClr>
                </a:solidFill>
              </a:defRPr>
            </a:lvl1pPr>
            <a:lvl2pPr marL="1762569" indent="0">
              <a:buNone/>
              <a:defRPr sz="6938">
                <a:solidFill>
                  <a:schemeClr val="tx1">
                    <a:tint val="75000"/>
                  </a:schemeClr>
                </a:solidFill>
              </a:defRPr>
            </a:lvl2pPr>
            <a:lvl3pPr marL="3525139" indent="0">
              <a:buNone/>
              <a:defRPr sz="6188">
                <a:solidFill>
                  <a:schemeClr val="tx1">
                    <a:tint val="75000"/>
                  </a:schemeClr>
                </a:solidFill>
              </a:defRPr>
            </a:lvl3pPr>
            <a:lvl4pPr marL="5287709" indent="0">
              <a:buNone/>
              <a:defRPr sz="5438">
                <a:solidFill>
                  <a:schemeClr val="tx1">
                    <a:tint val="75000"/>
                  </a:schemeClr>
                </a:solidFill>
              </a:defRPr>
            </a:lvl4pPr>
            <a:lvl5pPr marL="7050278" indent="0">
              <a:buNone/>
              <a:defRPr sz="5438">
                <a:solidFill>
                  <a:schemeClr val="tx1">
                    <a:tint val="75000"/>
                  </a:schemeClr>
                </a:solidFill>
              </a:defRPr>
            </a:lvl5pPr>
            <a:lvl6pPr marL="8812848" indent="0">
              <a:buNone/>
              <a:defRPr sz="5438">
                <a:solidFill>
                  <a:schemeClr val="tx1">
                    <a:tint val="75000"/>
                  </a:schemeClr>
                </a:solidFill>
              </a:defRPr>
            </a:lvl6pPr>
            <a:lvl7pPr marL="10575417" indent="0">
              <a:buNone/>
              <a:defRPr sz="5438">
                <a:solidFill>
                  <a:schemeClr val="tx1">
                    <a:tint val="75000"/>
                  </a:schemeClr>
                </a:solidFill>
              </a:defRPr>
            </a:lvl7pPr>
            <a:lvl8pPr marL="12337987" indent="0">
              <a:buNone/>
              <a:defRPr sz="5438">
                <a:solidFill>
                  <a:schemeClr val="tx1">
                    <a:tint val="75000"/>
                  </a:schemeClr>
                </a:solidFill>
              </a:defRPr>
            </a:lvl8pPr>
            <a:lvl9pPr marL="14100557" indent="0">
              <a:buNone/>
              <a:defRPr sz="5438">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F3580F-AF95-4FF6-946D-98F6794E95B3}" type="datetimeFigureOut">
              <a:rPr lang="en-US" smtClean="0"/>
              <a:pPr/>
              <a:t>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4FD25B-2094-40CA-8C5C-3F345B74CE79}"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8800" y="6400811"/>
            <a:ext cx="16154400" cy="18103852"/>
          </a:xfrm>
        </p:spPr>
        <p:txBody>
          <a:bodyPr/>
          <a:lstStyle>
            <a:lvl1pPr>
              <a:defRPr sz="10781"/>
            </a:lvl1pPr>
            <a:lvl2pPr>
              <a:defRPr sz="9281"/>
            </a:lvl2pPr>
            <a:lvl3pPr>
              <a:defRPr sz="7688"/>
            </a:lvl3pPr>
            <a:lvl4pPr>
              <a:defRPr sz="6938"/>
            </a:lvl4pPr>
            <a:lvl5pPr>
              <a:defRPr sz="6938"/>
            </a:lvl5pPr>
            <a:lvl6pPr>
              <a:defRPr sz="6938"/>
            </a:lvl6pPr>
            <a:lvl7pPr>
              <a:defRPr sz="6938"/>
            </a:lvl7pPr>
            <a:lvl8pPr>
              <a:defRPr sz="6938"/>
            </a:lvl8pPr>
            <a:lvl9pPr>
              <a:defRPr sz="693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8592800" y="6400811"/>
            <a:ext cx="16154400" cy="18103852"/>
          </a:xfrm>
        </p:spPr>
        <p:txBody>
          <a:bodyPr/>
          <a:lstStyle>
            <a:lvl1pPr>
              <a:defRPr sz="10781"/>
            </a:lvl1pPr>
            <a:lvl2pPr>
              <a:defRPr sz="9281"/>
            </a:lvl2pPr>
            <a:lvl3pPr>
              <a:defRPr sz="7688"/>
            </a:lvl3pPr>
            <a:lvl4pPr>
              <a:defRPr sz="6938"/>
            </a:lvl4pPr>
            <a:lvl5pPr>
              <a:defRPr sz="6938"/>
            </a:lvl5pPr>
            <a:lvl6pPr>
              <a:defRPr sz="6938"/>
            </a:lvl6pPr>
            <a:lvl7pPr>
              <a:defRPr sz="6938"/>
            </a:lvl7pPr>
            <a:lvl8pPr>
              <a:defRPr sz="6938"/>
            </a:lvl8pPr>
            <a:lvl9pPr>
              <a:defRPr sz="693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4F3580F-AF95-4FF6-946D-98F6794E95B3}" type="datetimeFigureOut">
              <a:rPr lang="en-US" smtClean="0"/>
              <a:pPr/>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4FD25B-2094-40CA-8C5C-3F345B74CE79}"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28800" y="6140453"/>
            <a:ext cx="16160752" cy="2559048"/>
          </a:xfrm>
        </p:spPr>
        <p:txBody>
          <a:bodyPr anchor="b"/>
          <a:lstStyle>
            <a:lvl1pPr marL="0" indent="0">
              <a:buNone/>
              <a:defRPr sz="9281" b="1"/>
            </a:lvl1pPr>
            <a:lvl2pPr marL="1762569" indent="0">
              <a:buNone/>
              <a:defRPr sz="7688" b="1"/>
            </a:lvl2pPr>
            <a:lvl3pPr marL="3525139" indent="0">
              <a:buNone/>
              <a:defRPr sz="6938" b="1"/>
            </a:lvl3pPr>
            <a:lvl4pPr marL="5287709" indent="0">
              <a:buNone/>
              <a:defRPr sz="6188" b="1"/>
            </a:lvl4pPr>
            <a:lvl5pPr marL="7050278" indent="0">
              <a:buNone/>
              <a:defRPr sz="6188" b="1"/>
            </a:lvl5pPr>
            <a:lvl6pPr marL="8812848" indent="0">
              <a:buNone/>
              <a:defRPr sz="6188" b="1"/>
            </a:lvl6pPr>
            <a:lvl7pPr marL="10575417" indent="0">
              <a:buNone/>
              <a:defRPr sz="6188" b="1"/>
            </a:lvl7pPr>
            <a:lvl8pPr marL="12337987" indent="0">
              <a:buNone/>
              <a:defRPr sz="6188" b="1"/>
            </a:lvl8pPr>
            <a:lvl9pPr marL="14100557" indent="0">
              <a:buNone/>
              <a:defRPr sz="6188" b="1"/>
            </a:lvl9pPr>
          </a:lstStyle>
          <a:p>
            <a:pPr lvl="0"/>
            <a:r>
              <a:rPr lang="en-US" smtClean="0"/>
              <a:t>Click to edit Master text styles</a:t>
            </a:r>
          </a:p>
        </p:txBody>
      </p:sp>
      <p:sp>
        <p:nvSpPr>
          <p:cNvPr id="4" name="Content Placeholder 3"/>
          <p:cNvSpPr>
            <a:spLocks noGrp="1"/>
          </p:cNvSpPr>
          <p:nvPr>
            <p:ph sz="half" idx="2"/>
          </p:nvPr>
        </p:nvSpPr>
        <p:spPr>
          <a:xfrm>
            <a:off x="1828800" y="8699501"/>
            <a:ext cx="16160752" cy="15805152"/>
          </a:xfrm>
        </p:spPr>
        <p:txBody>
          <a:bodyPr/>
          <a:lstStyle>
            <a:lvl1pPr>
              <a:defRPr sz="9281"/>
            </a:lvl1pPr>
            <a:lvl2pPr>
              <a:defRPr sz="7688"/>
            </a:lvl2pPr>
            <a:lvl3pPr>
              <a:defRPr sz="6938"/>
            </a:lvl3pPr>
            <a:lvl4pPr>
              <a:defRPr sz="6188"/>
            </a:lvl4pPr>
            <a:lvl5pPr>
              <a:defRPr sz="6188"/>
            </a:lvl5pPr>
            <a:lvl6pPr>
              <a:defRPr sz="6188"/>
            </a:lvl6pPr>
            <a:lvl7pPr>
              <a:defRPr sz="6188"/>
            </a:lvl7pPr>
            <a:lvl8pPr>
              <a:defRPr sz="6188"/>
            </a:lvl8pPr>
            <a:lvl9pPr>
              <a:defRPr sz="618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80110" y="6140453"/>
            <a:ext cx="16167100" cy="2559048"/>
          </a:xfrm>
        </p:spPr>
        <p:txBody>
          <a:bodyPr anchor="b"/>
          <a:lstStyle>
            <a:lvl1pPr marL="0" indent="0">
              <a:buNone/>
              <a:defRPr sz="9281" b="1"/>
            </a:lvl1pPr>
            <a:lvl2pPr marL="1762569" indent="0">
              <a:buNone/>
              <a:defRPr sz="7688" b="1"/>
            </a:lvl2pPr>
            <a:lvl3pPr marL="3525139" indent="0">
              <a:buNone/>
              <a:defRPr sz="6938" b="1"/>
            </a:lvl3pPr>
            <a:lvl4pPr marL="5287709" indent="0">
              <a:buNone/>
              <a:defRPr sz="6188" b="1"/>
            </a:lvl4pPr>
            <a:lvl5pPr marL="7050278" indent="0">
              <a:buNone/>
              <a:defRPr sz="6188" b="1"/>
            </a:lvl5pPr>
            <a:lvl6pPr marL="8812848" indent="0">
              <a:buNone/>
              <a:defRPr sz="6188" b="1"/>
            </a:lvl6pPr>
            <a:lvl7pPr marL="10575417" indent="0">
              <a:buNone/>
              <a:defRPr sz="6188" b="1"/>
            </a:lvl7pPr>
            <a:lvl8pPr marL="12337987" indent="0">
              <a:buNone/>
              <a:defRPr sz="6188" b="1"/>
            </a:lvl8pPr>
            <a:lvl9pPr marL="14100557" indent="0">
              <a:buNone/>
              <a:defRPr sz="6188" b="1"/>
            </a:lvl9pPr>
          </a:lstStyle>
          <a:p>
            <a:pPr lvl="0"/>
            <a:r>
              <a:rPr lang="en-US" smtClean="0"/>
              <a:t>Click to edit Master text styles</a:t>
            </a:r>
          </a:p>
        </p:txBody>
      </p:sp>
      <p:sp>
        <p:nvSpPr>
          <p:cNvPr id="6" name="Content Placeholder 5"/>
          <p:cNvSpPr>
            <a:spLocks noGrp="1"/>
          </p:cNvSpPr>
          <p:nvPr>
            <p:ph sz="quarter" idx="4"/>
          </p:nvPr>
        </p:nvSpPr>
        <p:spPr>
          <a:xfrm>
            <a:off x="18580110" y="8699501"/>
            <a:ext cx="16167100" cy="15805152"/>
          </a:xfrm>
        </p:spPr>
        <p:txBody>
          <a:bodyPr/>
          <a:lstStyle>
            <a:lvl1pPr>
              <a:defRPr sz="9281"/>
            </a:lvl1pPr>
            <a:lvl2pPr>
              <a:defRPr sz="7688"/>
            </a:lvl2pPr>
            <a:lvl3pPr>
              <a:defRPr sz="6938"/>
            </a:lvl3pPr>
            <a:lvl4pPr>
              <a:defRPr sz="6188"/>
            </a:lvl4pPr>
            <a:lvl5pPr>
              <a:defRPr sz="6188"/>
            </a:lvl5pPr>
            <a:lvl6pPr>
              <a:defRPr sz="6188"/>
            </a:lvl6pPr>
            <a:lvl7pPr>
              <a:defRPr sz="6188"/>
            </a:lvl7pPr>
            <a:lvl8pPr>
              <a:defRPr sz="6188"/>
            </a:lvl8pPr>
            <a:lvl9pPr>
              <a:defRPr sz="618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4F3580F-AF95-4FF6-946D-98F6794E95B3}" type="datetimeFigureOut">
              <a:rPr lang="en-US" smtClean="0"/>
              <a:pPr/>
              <a:t>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F4FD25B-2094-40CA-8C5C-3F345B74CE79}"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4F3580F-AF95-4FF6-946D-98F6794E95B3}" type="datetimeFigureOut">
              <a:rPr lang="en-US" smtClean="0"/>
              <a:pPr/>
              <a:t>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F4FD25B-2094-40CA-8C5C-3F345B74CE7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F3580F-AF95-4FF6-946D-98F6794E95B3}" type="datetimeFigureOut">
              <a:rPr lang="en-US" smtClean="0"/>
              <a:pPr/>
              <a:t>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F4FD25B-2094-40CA-8C5C-3F345B74CE7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10" y="1092200"/>
            <a:ext cx="12033252" cy="4648200"/>
          </a:xfrm>
        </p:spPr>
        <p:txBody>
          <a:bodyPr anchor="b"/>
          <a:lstStyle>
            <a:lvl1pPr algn="l">
              <a:defRPr sz="7688" b="1"/>
            </a:lvl1pPr>
          </a:lstStyle>
          <a:p>
            <a:r>
              <a:rPr lang="en-US" smtClean="0"/>
              <a:t>Click to edit Master title style</a:t>
            </a:r>
            <a:endParaRPr lang="en-US"/>
          </a:p>
        </p:txBody>
      </p:sp>
      <p:sp>
        <p:nvSpPr>
          <p:cNvPr id="3" name="Content Placeholder 2"/>
          <p:cNvSpPr>
            <a:spLocks noGrp="1"/>
          </p:cNvSpPr>
          <p:nvPr>
            <p:ph idx="1"/>
          </p:nvPr>
        </p:nvSpPr>
        <p:spPr>
          <a:xfrm>
            <a:off x="14300200" y="1092210"/>
            <a:ext cx="20447000" cy="23412452"/>
          </a:xfrm>
        </p:spPr>
        <p:txBody>
          <a:bodyPr/>
          <a:lstStyle>
            <a:lvl1pPr>
              <a:defRPr sz="12375"/>
            </a:lvl1pPr>
            <a:lvl2pPr>
              <a:defRPr sz="10781"/>
            </a:lvl2pPr>
            <a:lvl3pPr>
              <a:defRPr sz="9281"/>
            </a:lvl3pPr>
            <a:lvl4pPr>
              <a:defRPr sz="7688"/>
            </a:lvl4pPr>
            <a:lvl5pPr>
              <a:defRPr sz="7688"/>
            </a:lvl5pPr>
            <a:lvl6pPr>
              <a:defRPr sz="7688"/>
            </a:lvl6pPr>
            <a:lvl7pPr>
              <a:defRPr sz="7688"/>
            </a:lvl7pPr>
            <a:lvl8pPr>
              <a:defRPr sz="7688"/>
            </a:lvl8pPr>
            <a:lvl9pPr>
              <a:defRPr sz="768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828810" y="5740410"/>
            <a:ext cx="12033252" cy="18764252"/>
          </a:xfrm>
        </p:spPr>
        <p:txBody>
          <a:bodyPr/>
          <a:lstStyle>
            <a:lvl1pPr marL="0" indent="0">
              <a:buNone/>
              <a:defRPr sz="5438"/>
            </a:lvl1pPr>
            <a:lvl2pPr marL="1762569" indent="0">
              <a:buNone/>
              <a:defRPr sz="4594"/>
            </a:lvl2pPr>
            <a:lvl3pPr marL="3525139" indent="0">
              <a:buNone/>
              <a:defRPr sz="3844"/>
            </a:lvl3pPr>
            <a:lvl4pPr marL="5287709" indent="0">
              <a:buNone/>
              <a:defRPr sz="3469"/>
            </a:lvl4pPr>
            <a:lvl5pPr marL="7050278" indent="0">
              <a:buNone/>
              <a:defRPr sz="3469"/>
            </a:lvl5pPr>
            <a:lvl6pPr marL="8812848" indent="0">
              <a:buNone/>
              <a:defRPr sz="3469"/>
            </a:lvl6pPr>
            <a:lvl7pPr marL="10575417" indent="0">
              <a:buNone/>
              <a:defRPr sz="3469"/>
            </a:lvl7pPr>
            <a:lvl8pPr marL="12337987" indent="0">
              <a:buNone/>
              <a:defRPr sz="3469"/>
            </a:lvl8pPr>
            <a:lvl9pPr marL="14100557" indent="0">
              <a:buNone/>
              <a:defRPr sz="3469"/>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F3580F-AF95-4FF6-946D-98F6794E95B3}" type="datetimeFigureOut">
              <a:rPr lang="en-US" smtClean="0"/>
              <a:pPr/>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4FD25B-2094-40CA-8C5C-3F345B74CE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19202400"/>
            <a:ext cx="21945600" cy="2266952"/>
          </a:xfrm>
        </p:spPr>
        <p:txBody>
          <a:bodyPr anchor="b"/>
          <a:lstStyle>
            <a:lvl1pPr algn="l">
              <a:defRPr sz="7688" b="1"/>
            </a:lvl1pPr>
          </a:lstStyle>
          <a:p>
            <a:r>
              <a:rPr lang="en-US" smtClean="0"/>
              <a:t>Click to edit Master title style</a:t>
            </a:r>
            <a:endParaRPr lang="en-US"/>
          </a:p>
        </p:txBody>
      </p:sp>
      <p:sp>
        <p:nvSpPr>
          <p:cNvPr id="3" name="Picture Placeholder 2"/>
          <p:cNvSpPr>
            <a:spLocks noGrp="1"/>
          </p:cNvSpPr>
          <p:nvPr>
            <p:ph type="pic" idx="1"/>
          </p:nvPr>
        </p:nvSpPr>
        <p:spPr>
          <a:xfrm>
            <a:off x="7169152" y="2451100"/>
            <a:ext cx="21945600" cy="16459200"/>
          </a:xfrm>
        </p:spPr>
        <p:txBody>
          <a:bodyPr/>
          <a:lstStyle>
            <a:lvl1pPr marL="0" indent="0">
              <a:buNone/>
              <a:defRPr sz="12375"/>
            </a:lvl1pPr>
            <a:lvl2pPr marL="1762569" indent="0">
              <a:buNone/>
              <a:defRPr sz="10781"/>
            </a:lvl2pPr>
            <a:lvl3pPr marL="3525139" indent="0">
              <a:buNone/>
              <a:defRPr sz="9281"/>
            </a:lvl3pPr>
            <a:lvl4pPr marL="5287709" indent="0">
              <a:buNone/>
              <a:defRPr sz="7688"/>
            </a:lvl4pPr>
            <a:lvl5pPr marL="7050278" indent="0">
              <a:buNone/>
              <a:defRPr sz="7688"/>
            </a:lvl5pPr>
            <a:lvl6pPr marL="8812848" indent="0">
              <a:buNone/>
              <a:defRPr sz="7688"/>
            </a:lvl6pPr>
            <a:lvl7pPr marL="10575417" indent="0">
              <a:buNone/>
              <a:defRPr sz="7688"/>
            </a:lvl7pPr>
            <a:lvl8pPr marL="12337987" indent="0">
              <a:buNone/>
              <a:defRPr sz="7688"/>
            </a:lvl8pPr>
            <a:lvl9pPr marL="14100557" indent="0">
              <a:buNone/>
              <a:defRPr sz="7688"/>
            </a:lvl9pPr>
          </a:lstStyle>
          <a:p>
            <a:endParaRPr lang="en-US"/>
          </a:p>
        </p:txBody>
      </p:sp>
      <p:sp>
        <p:nvSpPr>
          <p:cNvPr id="4" name="Text Placeholder 3"/>
          <p:cNvSpPr>
            <a:spLocks noGrp="1"/>
          </p:cNvSpPr>
          <p:nvPr>
            <p:ph type="body" sz="half" idx="2"/>
          </p:nvPr>
        </p:nvSpPr>
        <p:spPr>
          <a:xfrm>
            <a:off x="7169152" y="21469352"/>
            <a:ext cx="21945600" cy="3219448"/>
          </a:xfrm>
        </p:spPr>
        <p:txBody>
          <a:bodyPr/>
          <a:lstStyle>
            <a:lvl1pPr marL="0" indent="0">
              <a:buNone/>
              <a:defRPr sz="5438"/>
            </a:lvl1pPr>
            <a:lvl2pPr marL="1762569" indent="0">
              <a:buNone/>
              <a:defRPr sz="4594"/>
            </a:lvl2pPr>
            <a:lvl3pPr marL="3525139" indent="0">
              <a:buNone/>
              <a:defRPr sz="3844"/>
            </a:lvl3pPr>
            <a:lvl4pPr marL="5287709" indent="0">
              <a:buNone/>
              <a:defRPr sz="3469"/>
            </a:lvl4pPr>
            <a:lvl5pPr marL="7050278" indent="0">
              <a:buNone/>
              <a:defRPr sz="3469"/>
            </a:lvl5pPr>
            <a:lvl6pPr marL="8812848" indent="0">
              <a:buNone/>
              <a:defRPr sz="3469"/>
            </a:lvl6pPr>
            <a:lvl7pPr marL="10575417" indent="0">
              <a:buNone/>
              <a:defRPr sz="3469"/>
            </a:lvl7pPr>
            <a:lvl8pPr marL="12337987" indent="0">
              <a:buNone/>
              <a:defRPr sz="3469"/>
            </a:lvl8pPr>
            <a:lvl9pPr marL="14100557" indent="0">
              <a:buNone/>
              <a:defRPr sz="3469"/>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F3580F-AF95-4FF6-946D-98F6794E95B3}" type="datetimeFigureOut">
              <a:rPr lang="en-US" smtClean="0"/>
              <a:pPr/>
              <a:t>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F4FD25B-2094-40CA-8C5C-3F345B74CE7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76013" tIns="188011" rIns="376013" bIns="18801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828800" y="6400811"/>
            <a:ext cx="32918400" cy="18103852"/>
          </a:xfrm>
          <a:prstGeom prst="rect">
            <a:avLst/>
          </a:prstGeom>
        </p:spPr>
        <p:txBody>
          <a:bodyPr vert="horz" lIns="376013" tIns="188011" rIns="376013" bIns="1880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828800" y="25425410"/>
            <a:ext cx="8534400" cy="1460500"/>
          </a:xfrm>
          <a:prstGeom prst="rect">
            <a:avLst/>
          </a:prstGeom>
        </p:spPr>
        <p:txBody>
          <a:bodyPr vert="horz" lIns="376013" tIns="188011" rIns="376013" bIns="188011" rtlCol="0" anchor="ctr"/>
          <a:lstStyle>
            <a:lvl1pPr algn="l">
              <a:defRPr sz="4594">
                <a:solidFill>
                  <a:schemeClr val="tx1">
                    <a:tint val="75000"/>
                  </a:schemeClr>
                </a:solidFill>
              </a:defRPr>
            </a:lvl1pPr>
          </a:lstStyle>
          <a:p>
            <a:fld id="{84F3580F-AF95-4FF6-946D-98F6794E95B3}" type="datetimeFigureOut">
              <a:rPr lang="en-US" smtClean="0"/>
              <a:pPr/>
              <a:t>1/1/2019</a:t>
            </a:fld>
            <a:endParaRPr lang="en-US" dirty="0"/>
          </a:p>
        </p:txBody>
      </p:sp>
      <p:sp>
        <p:nvSpPr>
          <p:cNvPr id="5" name="Footer Placeholder 4"/>
          <p:cNvSpPr>
            <a:spLocks noGrp="1"/>
          </p:cNvSpPr>
          <p:nvPr>
            <p:ph type="ftr" sz="quarter" idx="3"/>
          </p:nvPr>
        </p:nvSpPr>
        <p:spPr>
          <a:xfrm>
            <a:off x="12496800" y="25425410"/>
            <a:ext cx="11582400" cy="1460500"/>
          </a:xfrm>
          <a:prstGeom prst="rect">
            <a:avLst/>
          </a:prstGeom>
        </p:spPr>
        <p:txBody>
          <a:bodyPr vert="horz" lIns="376013" tIns="188011" rIns="376013" bIns="188011" rtlCol="0" anchor="ctr"/>
          <a:lstStyle>
            <a:lvl1pPr algn="ctr">
              <a:defRPr sz="4594">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6212800" y="25425410"/>
            <a:ext cx="8534400" cy="1460500"/>
          </a:xfrm>
          <a:prstGeom prst="rect">
            <a:avLst/>
          </a:prstGeom>
        </p:spPr>
        <p:txBody>
          <a:bodyPr vert="horz" lIns="376013" tIns="188011" rIns="376013" bIns="188011" rtlCol="0" anchor="ctr"/>
          <a:lstStyle>
            <a:lvl1pPr algn="r">
              <a:defRPr sz="4594">
                <a:solidFill>
                  <a:schemeClr val="tx1">
                    <a:tint val="75000"/>
                  </a:schemeClr>
                </a:solidFill>
              </a:defRPr>
            </a:lvl1pPr>
          </a:lstStyle>
          <a:p>
            <a:fld id="{1F4FD25B-2094-40CA-8C5C-3F345B74CE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3525139" rtl="0" eaLnBrk="1" latinLnBrk="0" hangingPunct="1">
        <a:spcBef>
          <a:spcPct val="0"/>
        </a:spcBef>
        <a:buNone/>
        <a:defRPr sz="16969" kern="1200">
          <a:solidFill>
            <a:schemeClr val="tx1"/>
          </a:solidFill>
          <a:latin typeface="+mj-lt"/>
          <a:ea typeface="+mj-ea"/>
          <a:cs typeface="+mj-cs"/>
        </a:defRPr>
      </a:lvl1pPr>
    </p:titleStyle>
    <p:bodyStyle>
      <a:lvl1pPr marL="1321924" indent="-1321924" algn="l" defTabSz="3525139" rtl="0" eaLnBrk="1" latinLnBrk="0" hangingPunct="1">
        <a:spcBef>
          <a:spcPct val="20000"/>
        </a:spcBef>
        <a:buFont typeface="Arial" pitchFamily="34" charset="0"/>
        <a:buChar char="•"/>
        <a:defRPr sz="12375" kern="1200">
          <a:solidFill>
            <a:schemeClr val="tx1"/>
          </a:solidFill>
          <a:latin typeface="+mn-lt"/>
          <a:ea typeface="+mn-ea"/>
          <a:cs typeface="+mn-cs"/>
        </a:defRPr>
      </a:lvl1pPr>
      <a:lvl2pPr marL="2864178" indent="-1101608" algn="l" defTabSz="3525139" rtl="0" eaLnBrk="1" latinLnBrk="0" hangingPunct="1">
        <a:spcBef>
          <a:spcPct val="20000"/>
        </a:spcBef>
        <a:buFont typeface="Arial" pitchFamily="34" charset="0"/>
        <a:buChar char="–"/>
        <a:defRPr sz="10781" kern="1200">
          <a:solidFill>
            <a:schemeClr val="tx1"/>
          </a:solidFill>
          <a:latin typeface="+mn-lt"/>
          <a:ea typeface="+mn-ea"/>
          <a:cs typeface="+mn-cs"/>
        </a:defRPr>
      </a:lvl2pPr>
      <a:lvl3pPr marL="4406424" indent="-881285" algn="l" defTabSz="3525139" rtl="0" eaLnBrk="1" latinLnBrk="0" hangingPunct="1">
        <a:spcBef>
          <a:spcPct val="20000"/>
        </a:spcBef>
        <a:buFont typeface="Arial" pitchFamily="34" charset="0"/>
        <a:buChar char="•"/>
        <a:defRPr sz="9281" kern="1200">
          <a:solidFill>
            <a:schemeClr val="tx1"/>
          </a:solidFill>
          <a:latin typeface="+mn-lt"/>
          <a:ea typeface="+mn-ea"/>
          <a:cs typeface="+mn-cs"/>
        </a:defRPr>
      </a:lvl3pPr>
      <a:lvl4pPr marL="6168994" indent="-881285" algn="l" defTabSz="3525139" rtl="0" eaLnBrk="1" latinLnBrk="0" hangingPunct="1">
        <a:spcBef>
          <a:spcPct val="20000"/>
        </a:spcBef>
        <a:buFont typeface="Arial" pitchFamily="34" charset="0"/>
        <a:buChar char="–"/>
        <a:defRPr sz="7688" kern="1200">
          <a:solidFill>
            <a:schemeClr val="tx1"/>
          </a:solidFill>
          <a:latin typeface="+mn-lt"/>
          <a:ea typeface="+mn-ea"/>
          <a:cs typeface="+mn-cs"/>
        </a:defRPr>
      </a:lvl4pPr>
      <a:lvl5pPr marL="7931563" indent="-881285" algn="l" defTabSz="3525139" rtl="0" eaLnBrk="1" latinLnBrk="0" hangingPunct="1">
        <a:spcBef>
          <a:spcPct val="20000"/>
        </a:spcBef>
        <a:buFont typeface="Arial" pitchFamily="34" charset="0"/>
        <a:buChar char="»"/>
        <a:defRPr sz="7688" kern="1200">
          <a:solidFill>
            <a:schemeClr val="tx1"/>
          </a:solidFill>
          <a:latin typeface="+mn-lt"/>
          <a:ea typeface="+mn-ea"/>
          <a:cs typeface="+mn-cs"/>
        </a:defRPr>
      </a:lvl5pPr>
      <a:lvl6pPr marL="9694133" indent="-881285" algn="l" defTabSz="3525139" rtl="0" eaLnBrk="1" latinLnBrk="0" hangingPunct="1">
        <a:spcBef>
          <a:spcPct val="20000"/>
        </a:spcBef>
        <a:buFont typeface="Arial" pitchFamily="34" charset="0"/>
        <a:buChar char="•"/>
        <a:defRPr sz="7688" kern="1200">
          <a:solidFill>
            <a:schemeClr val="tx1"/>
          </a:solidFill>
          <a:latin typeface="+mn-lt"/>
          <a:ea typeface="+mn-ea"/>
          <a:cs typeface="+mn-cs"/>
        </a:defRPr>
      </a:lvl6pPr>
      <a:lvl7pPr marL="11456702" indent="-881285" algn="l" defTabSz="3525139" rtl="0" eaLnBrk="1" latinLnBrk="0" hangingPunct="1">
        <a:spcBef>
          <a:spcPct val="20000"/>
        </a:spcBef>
        <a:buFont typeface="Arial" pitchFamily="34" charset="0"/>
        <a:buChar char="•"/>
        <a:defRPr sz="7688" kern="1200">
          <a:solidFill>
            <a:schemeClr val="tx1"/>
          </a:solidFill>
          <a:latin typeface="+mn-lt"/>
          <a:ea typeface="+mn-ea"/>
          <a:cs typeface="+mn-cs"/>
        </a:defRPr>
      </a:lvl7pPr>
      <a:lvl8pPr marL="13219272" indent="-881285" algn="l" defTabSz="3525139" rtl="0" eaLnBrk="1" latinLnBrk="0" hangingPunct="1">
        <a:spcBef>
          <a:spcPct val="20000"/>
        </a:spcBef>
        <a:buFont typeface="Arial" pitchFamily="34" charset="0"/>
        <a:buChar char="•"/>
        <a:defRPr sz="7688" kern="1200">
          <a:solidFill>
            <a:schemeClr val="tx1"/>
          </a:solidFill>
          <a:latin typeface="+mn-lt"/>
          <a:ea typeface="+mn-ea"/>
          <a:cs typeface="+mn-cs"/>
        </a:defRPr>
      </a:lvl8pPr>
      <a:lvl9pPr marL="14981842" indent="-881285" algn="l" defTabSz="3525139" rtl="0" eaLnBrk="1" latinLnBrk="0" hangingPunct="1">
        <a:spcBef>
          <a:spcPct val="20000"/>
        </a:spcBef>
        <a:buFont typeface="Arial" pitchFamily="34" charset="0"/>
        <a:buChar char="•"/>
        <a:defRPr sz="7688" kern="1200">
          <a:solidFill>
            <a:schemeClr val="tx1"/>
          </a:solidFill>
          <a:latin typeface="+mn-lt"/>
          <a:ea typeface="+mn-ea"/>
          <a:cs typeface="+mn-cs"/>
        </a:defRPr>
      </a:lvl9pPr>
    </p:bodyStyle>
    <p:otherStyle>
      <a:defPPr>
        <a:defRPr lang="en-US"/>
      </a:defPPr>
      <a:lvl1pPr marL="0" algn="l" defTabSz="3525139" rtl="0" eaLnBrk="1" latinLnBrk="0" hangingPunct="1">
        <a:defRPr sz="6938" kern="1200">
          <a:solidFill>
            <a:schemeClr val="tx1"/>
          </a:solidFill>
          <a:latin typeface="+mn-lt"/>
          <a:ea typeface="+mn-ea"/>
          <a:cs typeface="+mn-cs"/>
        </a:defRPr>
      </a:lvl1pPr>
      <a:lvl2pPr marL="1762569" algn="l" defTabSz="3525139" rtl="0" eaLnBrk="1" latinLnBrk="0" hangingPunct="1">
        <a:defRPr sz="6938" kern="1200">
          <a:solidFill>
            <a:schemeClr val="tx1"/>
          </a:solidFill>
          <a:latin typeface="+mn-lt"/>
          <a:ea typeface="+mn-ea"/>
          <a:cs typeface="+mn-cs"/>
        </a:defRPr>
      </a:lvl2pPr>
      <a:lvl3pPr marL="3525139" algn="l" defTabSz="3525139" rtl="0" eaLnBrk="1" latinLnBrk="0" hangingPunct="1">
        <a:defRPr sz="6938" kern="1200">
          <a:solidFill>
            <a:schemeClr val="tx1"/>
          </a:solidFill>
          <a:latin typeface="+mn-lt"/>
          <a:ea typeface="+mn-ea"/>
          <a:cs typeface="+mn-cs"/>
        </a:defRPr>
      </a:lvl3pPr>
      <a:lvl4pPr marL="5287709" algn="l" defTabSz="3525139" rtl="0" eaLnBrk="1" latinLnBrk="0" hangingPunct="1">
        <a:defRPr sz="6938" kern="1200">
          <a:solidFill>
            <a:schemeClr val="tx1"/>
          </a:solidFill>
          <a:latin typeface="+mn-lt"/>
          <a:ea typeface="+mn-ea"/>
          <a:cs typeface="+mn-cs"/>
        </a:defRPr>
      </a:lvl4pPr>
      <a:lvl5pPr marL="7050278" algn="l" defTabSz="3525139" rtl="0" eaLnBrk="1" latinLnBrk="0" hangingPunct="1">
        <a:defRPr sz="6938" kern="1200">
          <a:solidFill>
            <a:schemeClr val="tx1"/>
          </a:solidFill>
          <a:latin typeface="+mn-lt"/>
          <a:ea typeface="+mn-ea"/>
          <a:cs typeface="+mn-cs"/>
        </a:defRPr>
      </a:lvl5pPr>
      <a:lvl6pPr marL="8812848" algn="l" defTabSz="3525139" rtl="0" eaLnBrk="1" latinLnBrk="0" hangingPunct="1">
        <a:defRPr sz="6938" kern="1200">
          <a:solidFill>
            <a:schemeClr val="tx1"/>
          </a:solidFill>
          <a:latin typeface="+mn-lt"/>
          <a:ea typeface="+mn-ea"/>
          <a:cs typeface="+mn-cs"/>
        </a:defRPr>
      </a:lvl6pPr>
      <a:lvl7pPr marL="10575417" algn="l" defTabSz="3525139" rtl="0" eaLnBrk="1" latinLnBrk="0" hangingPunct="1">
        <a:defRPr sz="6938" kern="1200">
          <a:solidFill>
            <a:schemeClr val="tx1"/>
          </a:solidFill>
          <a:latin typeface="+mn-lt"/>
          <a:ea typeface="+mn-ea"/>
          <a:cs typeface="+mn-cs"/>
        </a:defRPr>
      </a:lvl7pPr>
      <a:lvl8pPr marL="12337987" algn="l" defTabSz="3525139" rtl="0" eaLnBrk="1" latinLnBrk="0" hangingPunct="1">
        <a:defRPr sz="6938" kern="1200">
          <a:solidFill>
            <a:schemeClr val="tx1"/>
          </a:solidFill>
          <a:latin typeface="+mn-lt"/>
          <a:ea typeface="+mn-ea"/>
          <a:cs typeface="+mn-cs"/>
        </a:defRPr>
      </a:lvl8pPr>
      <a:lvl9pPr marL="14100557" algn="l" defTabSz="3525139" rtl="0" eaLnBrk="1" latinLnBrk="0" hangingPunct="1">
        <a:defRPr sz="69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0"/>
          <p:cNvSpPr>
            <a:spLocks noChangeArrowheads="1"/>
          </p:cNvSpPr>
          <p:nvPr/>
        </p:nvSpPr>
        <p:spPr bwMode="auto">
          <a:xfrm>
            <a:off x="0" y="0"/>
            <a:ext cx="36576000" cy="27432000"/>
          </a:xfrm>
          <a:prstGeom prst="rect">
            <a:avLst/>
          </a:prstGeom>
          <a:solidFill>
            <a:schemeClr val="tx2">
              <a:lumMod val="20000"/>
              <a:lumOff val="80000"/>
            </a:schemeClr>
          </a:solidFill>
          <a:ln w="25400" algn="ctr">
            <a:noFill/>
            <a:miter lim="800000"/>
            <a:headEnd/>
            <a:tailEnd/>
          </a:ln>
        </p:spPr>
        <p:txBody>
          <a:bodyPr lIns="352655" tIns="176326" rIns="352655" bIns="176326" anchor="ctr"/>
          <a:lstStyle/>
          <a:p>
            <a:pPr algn="ctr"/>
            <a:endParaRPr lang="en-US" sz="6938">
              <a:solidFill>
                <a:srgbClr val="D1E4FF"/>
              </a:solidFill>
              <a:latin typeface="Calibri" pitchFamily="34" charset="0"/>
            </a:endParaRPr>
          </a:p>
        </p:txBody>
      </p:sp>
      <p:pic>
        <p:nvPicPr>
          <p:cNvPr id="69" name="Picture 14" descr="https://lh3.googleusercontent.com/JVwXaSLCyopzSq9mottpziG0grzI4WAdm57PjxVH-hrwd6gNTAMVeXVClbIfDxxXNJiiil8AvdiNZEtm-6v3cl7H1C2MmL5LoaNh0eVJsCwsATLGHEbP6dpX-5Xuxjsi_m2t1Zi8T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0506" y="20098311"/>
            <a:ext cx="8554397" cy="6777965"/>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18568904" y="4343400"/>
            <a:ext cx="8657603" cy="161544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49"/>
          <p:cNvSpPr>
            <a:spLocks noChangeArrowheads="1"/>
          </p:cNvSpPr>
          <p:nvPr/>
        </p:nvSpPr>
        <p:spPr bwMode="auto">
          <a:xfrm>
            <a:off x="0" y="0"/>
            <a:ext cx="36576000" cy="4133854"/>
          </a:xfrm>
          <a:prstGeom prst="rect">
            <a:avLst/>
          </a:prstGeom>
          <a:solidFill>
            <a:srgbClr val="0067B6"/>
          </a:solidFill>
          <a:ln>
            <a:noFill/>
          </a:ln>
          <a:extLst/>
        </p:spPr>
        <p:txBody>
          <a:bodyPr lIns="352655" tIns="176326" rIns="352655" bIns="176326" anchor="ctr"/>
          <a:lstStyle/>
          <a:p>
            <a:pPr algn="ctr"/>
            <a:endParaRPr lang="en-US" sz="6938">
              <a:solidFill>
                <a:srgbClr val="FFFFFF"/>
              </a:solidFill>
              <a:latin typeface="Calibri" pitchFamily="34" charset="0"/>
            </a:endParaRPr>
          </a:p>
        </p:txBody>
      </p:sp>
      <p:sp>
        <p:nvSpPr>
          <p:cNvPr id="4118" name="TextBox 6"/>
          <p:cNvSpPr txBox="1">
            <a:spLocks noChangeArrowheads="1"/>
          </p:cNvSpPr>
          <p:nvPr/>
        </p:nvSpPr>
        <p:spPr bwMode="auto">
          <a:xfrm>
            <a:off x="495508" y="268256"/>
            <a:ext cx="29689274" cy="238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2655" tIns="176326" rIns="352655" bIns="176326">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6600" b="1" dirty="0" smtClean="0">
                <a:solidFill>
                  <a:schemeClr val="bg1"/>
                </a:solidFill>
                <a:latin typeface="Arial" panose="020B0604020202020204" pitchFamily="34" charset="0"/>
                <a:cs typeface="Arial" panose="020B0604020202020204" pitchFamily="34" charset="0"/>
              </a:rPr>
              <a:t>Affordable Unmanned </a:t>
            </a:r>
            <a:r>
              <a:rPr lang="en-US" sz="6600" b="1" dirty="0">
                <a:solidFill>
                  <a:schemeClr val="bg1"/>
                </a:solidFill>
                <a:latin typeface="Arial" panose="020B0604020202020204" pitchFamily="34" charset="0"/>
                <a:cs typeface="Arial" panose="020B0604020202020204" pitchFamily="34" charset="0"/>
              </a:rPr>
              <a:t>A</a:t>
            </a:r>
            <a:r>
              <a:rPr lang="en-US" sz="6600" b="1" dirty="0" smtClean="0">
                <a:solidFill>
                  <a:schemeClr val="bg1"/>
                </a:solidFill>
                <a:latin typeface="Arial" panose="020B0604020202020204" pitchFamily="34" charset="0"/>
                <a:cs typeface="Arial" panose="020B0604020202020204" pitchFamily="34" charset="0"/>
              </a:rPr>
              <a:t>erial </a:t>
            </a:r>
            <a:r>
              <a:rPr lang="en-US" sz="6600" b="1" dirty="0">
                <a:solidFill>
                  <a:schemeClr val="bg1"/>
                </a:solidFill>
                <a:latin typeface="Arial" panose="020B0604020202020204" pitchFamily="34" charset="0"/>
                <a:cs typeface="Arial" panose="020B0604020202020204" pitchFamily="34" charset="0"/>
              </a:rPr>
              <a:t>S</a:t>
            </a:r>
            <a:r>
              <a:rPr lang="en-US" sz="6600" b="1" dirty="0" smtClean="0">
                <a:solidFill>
                  <a:schemeClr val="bg1"/>
                </a:solidFill>
                <a:latin typeface="Arial" panose="020B0604020202020204" pitchFamily="34" charset="0"/>
                <a:cs typeface="Arial" panose="020B0604020202020204" pitchFamily="34" charset="0"/>
              </a:rPr>
              <a:t>ystems, sensors, modular payloads, and algorithmic tools for ecological study</a:t>
            </a:r>
            <a:endParaRPr lang="en-US" sz="6600" b="1" dirty="0">
              <a:solidFill>
                <a:schemeClr val="bg1"/>
              </a:solidFill>
              <a:latin typeface="Arial" panose="020B0604020202020204" pitchFamily="34" charset="0"/>
              <a:cs typeface="Arial" panose="020B0604020202020204" pitchFamily="34" charset="0"/>
            </a:endParaRPr>
          </a:p>
        </p:txBody>
      </p:sp>
      <p:sp>
        <p:nvSpPr>
          <p:cNvPr id="4119" name="TextBox 7"/>
          <p:cNvSpPr txBox="1">
            <a:spLocks noChangeArrowheads="1"/>
          </p:cNvSpPr>
          <p:nvPr/>
        </p:nvSpPr>
        <p:spPr bwMode="auto">
          <a:xfrm>
            <a:off x="495508" y="2404487"/>
            <a:ext cx="28849059" cy="171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2655" tIns="176326" rIns="352655" bIns="176326">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4400" dirty="0" smtClean="0">
                <a:solidFill>
                  <a:schemeClr val="bg1"/>
                </a:solidFill>
                <a:latin typeface="Arial" panose="020B0604020202020204" pitchFamily="34" charset="0"/>
                <a:cs typeface="Arial" panose="020B0604020202020204" pitchFamily="34" charset="0"/>
              </a:rPr>
              <a:t>S </a:t>
            </a:r>
            <a:r>
              <a:rPr lang="en-US" sz="4400" dirty="0" err="1" smtClean="0">
                <a:solidFill>
                  <a:schemeClr val="bg1"/>
                </a:solidFill>
                <a:latin typeface="Arial" panose="020B0604020202020204" pitchFamily="34" charset="0"/>
                <a:cs typeface="Arial" panose="020B0604020202020204" pitchFamily="34" charset="0"/>
              </a:rPr>
              <a:t>Nemani</a:t>
            </a:r>
            <a:r>
              <a:rPr lang="en-US" sz="4400" dirty="0" smtClean="0">
                <a:solidFill>
                  <a:schemeClr val="bg1"/>
                </a:solidFill>
                <a:latin typeface="Arial" panose="020B0604020202020204" pitchFamily="34" charset="0"/>
                <a:cs typeface="Arial" panose="020B0604020202020204" pitchFamily="34" charset="0"/>
              </a:rPr>
              <a:t>, C Edwards, M Hall, W Martin, and D Evangelista </a:t>
            </a:r>
            <a:r>
              <a:rPr lang="en-US" sz="2800" dirty="0" smtClean="0">
                <a:solidFill>
                  <a:schemeClr val="bg1"/>
                </a:solidFill>
                <a:latin typeface="Arial" panose="020B0604020202020204" pitchFamily="34" charset="0"/>
                <a:cs typeface="Arial" panose="020B0604020202020204" pitchFamily="34" charset="0"/>
              </a:rPr>
              <a:t>(</a:t>
            </a:r>
            <a:r>
              <a:rPr lang="en-US" sz="2800" i="1" dirty="0" smtClean="0">
                <a:solidFill>
                  <a:schemeClr val="bg1"/>
                </a:solidFill>
                <a:latin typeface="Arial" panose="020B0604020202020204" pitchFamily="34" charset="0"/>
                <a:cs typeface="Arial" panose="020B0604020202020204" pitchFamily="34" charset="0"/>
              </a:rPr>
              <a:t>evangeli@usna.edu</a:t>
            </a:r>
            <a:r>
              <a:rPr lang="en-US" sz="2800" dirty="0" smtClean="0">
                <a:solidFill>
                  <a:schemeClr val="bg1"/>
                </a:solidFill>
                <a:latin typeface="Arial" panose="020B0604020202020204" pitchFamily="34" charset="0"/>
                <a:cs typeface="Arial" panose="020B0604020202020204" pitchFamily="34" charset="0"/>
              </a:rPr>
              <a:t>)</a:t>
            </a:r>
          </a:p>
          <a:p>
            <a:pPr eaLnBrk="1" hangingPunct="1"/>
            <a:r>
              <a:rPr lang="en-US" sz="4400" dirty="0" smtClean="0">
                <a:solidFill>
                  <a:schemeClr val="bg1"/>
                </a:solidFill>
                <a:latin typeface="Arial" panose="020B0604020202020204" pitchFamily="34" charset="0"/>
                <a:cs typeface="Arial" panose="020B0604020202020204" pitchFamily="34" charset="0"/>
              </a:rPr>
              <a:t>Department of Weapons, Robotics, and Control Engineering, United States Naval Academy</a:t>
            </a:r>
            <a:endParaRPr lang="en-US" sz="4400" dirty="0">
              <a:solidFill>
                <a:schemeClr val="bg1"/>
              </a:solidFill>
              <a:latin typeface="Arial" panose="020B0604020202020204" pitchFamily="34" charset="0"/>
              <a:cs typeface="Arial" panose="020B0604020202020204" pitchFamily="34" charset="0"/>
            </a:endParaRPr>
          </a:p>
        </p:txBody>
      </p:sp>
      <p:cxnSp>
        <p:nvCxnSpPr>
          <p:cNvPr id="3" name="Straight Connector 2"/>
          <p:cNvCxnSpPr/>
          <p:nvPr/>
        </p:nvCxnSpPr>
        <p:spPr>
          <a:xfrm>
            <a:off x="0" y="4138258"/>
            <a:ext cx="36576000" cy="0"/>
          </a:xfrm>
          <a:prstGeom prst="line">
            <a:avLst/>
          </a:prstGeom>
          <a:ln w="76200">
            <a:solidFill>
              <a:srgbClr val="005493"/>
            </a:solidFill>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b="64919"/>
          <a:stretch/>
        </p:blipFill>
        <p:spPr>
          <a:xfrm>
            <a:off x="28379429" y="232019"/>
            <a:ext cx="7708415" cy="3901835"/>
          </a:xfrm>
          <a:prstGeom prst="rect">
            <a:avLst/>
          </a:prstGeom>
        </p:spPr>
      </p:pic>
      <p:sp>
        <p:nvSpPr>
          <p:cNvPr id="34" name="Text Box 24"/>
          <p:cNvSpPr txBox="1">
            <a:spLocks noChangeArrowheads="1"/>
          </p:cNvSpPr>
          <p:nvPr/>
        </p:nvSpPr>
        <p:spPr bwMode="auto">
          <a:xfrm>
            <a:off x="9716590" y="4343400"/>
            <a:ext cx="8595360" cy="6357777"/>
          </a:xfrm>
          <a:prstGeom prst="rect">
            <a:avLst/>
          </a:prstGeom>
          <a:solidFill>
            <a:schemeClr val="bg1"/>
          </a:solidFill>
          <a:ln>
            <a:solidFill>
              <a:srgbClr val="005493"/>
            </a:solidFill>
          </a:ln>
          <a:effectLst/>
          <a:extLst/>
        </p:spPr>
        <p:txBody>
          <a:bodyPr wrap="square" lIns="352689" tIns="176345" rIns="352689" bIns="17634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4000" b="1" dirty="0" smtClean="0">
                <a:solidFill>
                  <a:srgbClr val="005493"/>
                </a:solidFill>
                <a:latin typeface="Arial" panose="020B0604020202020204" pitchFamily="34" charset="0"/>
                <a:cs typeface="Arial" panose="020B0604020202020204" pitchFamily="34" charset="0"/>
              </a:rPr>
              <a:t>Methods and Materials</a:t>
            </a:r>
          </a:p>
          <a:p>
            <a:pPr eaLnBrk="1" hangingPunct="1">
              <a:spcBef>
                <a:spcPct val="50000"/>
              </a:spcBef>
            </a:pPr>
            <a:r>
              <a:rPr lang="en-US" sz="2800" dirty="0" smtClean="0">
                <a:solidFill>
                  <a:srgbClr val="005493"/>
                </a:solidFill>
                <a:latin typeface="Arial" panose="020B0604020202020204" pitchFamily="34" charset="0"/>
                <a:cs typeface="Arial" panose="020B0604020202020204" pitchFamily="34" charset="0"/>
              </a:rPr>
              <a:t>Fly </a:t>
            </a:r>
            <a:r>
              <a:rPr lang="en-US" sz="2800" dirty="0">
                <a:solidFill>
                  <a:srgbClr val="005493"/>
                </a:solidFill>
                <a:latin typeface="Arial" panose="020B0604020202020204" pitchFamily="34" charset="0"/>
                <a:cs typeface="Arial" panose="020B0604020202020204" pitchFamily="34" charset="0"/>
              </a:rPr>
              <a:t>sensors (payloads) over target area of interest</a:t>
            </a:r>
          </a:p>
          <a:p>
            <a:pPr eaLnBrk="1" hangingPunct="1">
              <a:spcBef>
                <a:spcPct val="50000"/>
              </a:spcBef>
            </a:pPr>
            <a:r>
              <a:rPr lang="en-US" sz="2800" dirty="0" smtClean="0">
                <a:solidFill>
                  <a:srgbClr val="005493"/>
                </a:solidFill>
                <a:latin typeface="Arial" panose="020B0604020202020204" pitchFamily="34" charset="0"/>
                <a:cs typeface="Arial" panose="020B0604020202020204" pitchFamily="34" charset="0"/>
              </a:rPr>
              <a:t>Analyze </a:t>
            </a:r>
            <a:r>
              <a:rPr lang="en-US" sz="2800" dirty="0">
                <a:solidFill>
                  <a:srgbClr val="005493"/>
                </a:solidFill>
                <a:latin typeface="Arial" panose="020B0604020202020204" pitchFamily="34" charset="0"/>
                <a:cs typeface="Arial" panose="020B0604020202020204" pitchFamily="34" charset="0"/>
              </a:rPr>
              <a:t>imagery using machine vision methods</a:t>
            </a:r>
          </a:p>
          <a:p>
            <a:pPr marL="1200150" lvl="1" indent="-457200" eaLnBrk="1" hangingPunct="1">
              <a:spcBef>
                <a:spcPct val="50000"/>
              </a:spcBef>
              <a:buFont typeface="Arial" panose="020B0604020202020204" pitchFamily="34" charset="0"/>
              <a:buChar char="•"/>
            </a:pPr>
            <a:r>
              <a:rPr lang="en-US" sz="2800" dirty="0" smtClean="0">
                <a:solidFill>
                  <a:srgbClr val="005493"/>
                </a:solidFill>
                <a:latin typeface="Arial" panose="020B0604020202020204" pitchFamily="34" charset="0"/>
                <a:cs typeface="Arial" panose="020B0604020202020204" pitchFamily="34" charset="0"/>
              </a:rPr>
              <a:t>Visible light (4K, GoPro)</a:t>
            </a:r>
          </a:p>
          <a:p>
            <a:pPr marL="1200150" lvl="1" indent="-457200" eaLnBrk="1" hangingPunct="1">
              <a:spcBef>
                <a:spcPct val="50000"/>
              </a:spcBef>
              <a:buFont typeface="Arial" panose="020B0604020202020204" pitchFamily="34" charset="0"/>
              <a:buChar char="•"/>
            </a:pPr>
            <a:r>
              <a:rPr lang="en-US" sz="2800" dirty="0" smtClean="0">
                <a:solidFill>
                  <a:srgbClr val="005493"/>
                </a:solidFill>
                <a:latin typeface="Arial" panose="020B0604020202020204" pitchFamily="34" charset="0"/>
                <a:cs typeface="Arial" panose="020B0604020202020204" pitchFamily="34" charset="0"/>
              </a:rPr>
              <a:t>Thermal </a:t>
            </a:r>
            <a:r>
              <a:rPr lang="en-US" sz="2800" dirty="0">
                <a:solidFill>
                  <a:srgbClr val="005493"/>
                </a:solidFill>
                <a:latin typeface="Arial" panose="020B0604020202020204" pitchFamily="34" charset="0"/>
                <a:cs typeface="Arial" panose="020B0604020202020204" pitchFamily="34" charset="0"/>
              </a:rPr>
              <a:t>/ </a:t>
            </a:r>
            <a:r>
              <a:rPr lang="en-US" sz="2800" dirty="0" smtClean="0">
                <a:solidFill>
                  <a:srgbClr val="005493"/>
                </a:solidFill>
                <a:latin typeface="Arial" panose="020B0604020202020204" pitchFamily="34" charset="0"/>
                <a:cs typeface="Arial" panose="020B0604020202020204" pitchFamily="34" charset="0"/>
              </a:rPr>
              <a:t>IR (FLIR)</a:t>
            </a:r>
            <a:endParaRPr lang="en-US" sz="2800" dirty="0">
              <a:solidFill>
                <a:srgbClr val="005493"/>
              </a:solidFill>
              <a:latin typeface="Arial" panose="020B0604020202020204" pitchFamily="34" charset="0"/>
              <a:cs typeface="Arial" panose="020B0604020202020204" pitchFamily="34" charset="0"/>
            </a:endParaRPr>
          </a:p>
          <a:p>
            <a:pPr marL="1200150" lvl="1" indent="-457200" eaLnBrk="1" hangingPunct="1">
              <a:spcBef>
                <a:spcPct val="50000"/>
              </a:spcBef>
              <a:buFont typeface="Arial" panose="020B0604020202020204" pitchFamily="34" charset="0"/>
              <a:buChar char="•"/>
            </a:pPr>
            <a:r>
              <a:rPr lang="en-US" sz="2800" dirty="0" smtClean="0">
                <a:solidFill>
                  <a:srgbClr val="005493"/>
                </a:solidFill>
                <a:latin typeface="Arial" panose="020B0604020202020204" pitchFamily="34" charset="0"/>
                <a:cs typeface="Arial" panose="020B0604020202020204" pitchFamily="34" charset="0"/>
              </a:rPr>
              <a:t>Active IR (mod GoPro/</a:t>
            </a:r>
            <a:r>
              <a:rPr lang="en-US" sz="2800" dirty="0" err="1" smtClean="0">
                <a:solidFill>
                  <a:srgbClr val="005493"/>
                </a:solidFill>
                <a:latin typeface="Arial" panose="020B0604020202020204" pitchFamily="34" charset="0"/>
                <a:cs typeface="Arial" panose="020B0604020202020204" pitchFamily="34" charset="0"/>
              </a:rPr>
              <a:t>Runcam</a:t>
            </a:r>
            <a:r>
              <a:rPr lang="en-US" sz="2800" dirty="0" smtClean="0">
                <a:solidFill>
                  <a:srgbClr val="005493"/>
                </a:solidFill>
                <a:latin typeface="Arial" panose="020B0604020202020204" pitchFamily="34" charset="0"/>
                <a:cs typeface="Arial" panose="020B0604020202020204" pitchFamily="34" charset="0"/>
              </a:rPr>
              <a:t> w/emitter)</a:t>
            </a:r>
          </a:p>
          <a:p>
            <a:pPr eaLnBrk="1" hangingPunct="1">
              <a:spcBef>
                <a:spcPct val="50000"/>
              </a:spcBef>
            </a:pPr>
            <a:r>
              <a:rPr lang="en-US" sz="2800" dirty="0" smtClean="0">
                <a:solidFill>
                  <a:srgbClr val="005493"/>
                </a:solidFill>
                <a:latin typeface="Arial" panose="020B0604020202020204" pitchFamily="34" charset="0"/>
                <a:cs typeface="Arial" panose="020B0604020202020204" pitchFamily="34" charset="0"/>
              </a:rPr>
              <a:t>Additional counts for ground truth</a:t>
            </a:r>
          </a:p>
          <a:p>
            <a:pPr eaLnBrk="1" hangingPunct="1">
              <a:spcBef>
                <a:spcPct val="50000"/>
              </a:spcBef>
            </a:pPr>
            <a:r>
              <a:rPr lang="en-US" sz="2800" dirty="0" smtClean="0">
                <a:solidFill>
                  <a:srgbClr val="005493"/>
                </a:solidFill>
                <a:latin typeface="Arial" panose="020B0604020202020204" pitchFamily="34" charset="0"/>
                <a:cs typeface="Arial" panose="020B0604020202020204" pitchFamily="34" charset="0"/>
              </a:rPr>
              <a:t>Collect additional environmental data (weather, wind and water, illumination, white balance, </a:t>
            </a:r>
            <a:r>
              <a:rPr lang="en-US" sz="2800" dirty="0" err="1" smtClean="0">
                <a:solidFill>
                  <a:srgbClr val="005493"/>
                </a:solidFill>
                <a:latin typeface="Arial" panose="020B0604020202020204" pitchFamily="34" charset="0"/>
                <a:cs typeface="Arial" panose="020B0604020202020204" pitchFamily="34" charset="0"/>
              </a:rPr>
              <a:t>nav</a:t>
            </a:r>
            <a:r>
              <a:rPr lang="en-US" sz="2800" dirty="0" smtClean="0">
                <a:solidFill>
                  <a:srgbClr val="005493"/>
                </a:solidFill>
                <a:latin typeface="Arial" panose="020B0604020202020204" pitchFamily="34" charset="0"/>
                <a:cs typeface="Arial" panose="020B0604020202020204" pitchFamily="34" charset="0"/>
              </a:rPr>
              <a:t> aids for registration)</a:t>
            </a:r>
            <a:endParaRPr lang="en-US" sz="2800" dirty="0">
              <a:solidFill>
                <a:srgbClr val="005493"/>
              </a:solidFill>
              <a:latin typeface="Arial" panose="020B0604020202020204" pitchFamily="34" charset="0"/>
              <a:cs typeface="Arial" panose="020B0604020202020204" pitchFamily="34" charset="0"/>
            </a:endParaRPr>
          </a:p>
        </p:txBody>
      </p:sp>
      <p:sp>
        <p:nvSpPr>
          <p:cNvPr id="39" name="Text Box 24">
            <a:extLst>
              <a:ext uri="{FF2B5EF4-FFF2-40B4-BE49-F238E27FC236}">
                <a16:creationId xmlns:a16="http://schemas.microsoft.com/office/drawing/2014/main" id="{B8EDF7D5-53D2-A44D-B558-50F840F28BC7}"/>
              </a:ext>
            </a:extLst>
          </p:cNvPr>
          <p:cNvSpPr txBox="1">
            <a:spLocks noChangeArrowheads="1"/>
          </p:cNvSpPr>
          <p:nvPr/>
        </p:nvSpPr>
        <p:spPr bwMode="auto">
          <a:xfrm>
            <a:off x="628650" y="4343400"/>
            <a:ext cx="8595360" cy="5957668"/>
          </a:xfrm>
          <a:prstGeom prst="rect">
            <a:avLst/>
          </a:prstGeom>
          <a:solidFill>
            <a:schemeClr val="bg1"/>
          </a:solidFill>
          <a:ln>
            <a:solidFill>
              <a:srgbClr val="005493"/>
            </a:solidFill>
          </a:ln>
          <a:effectLst/>
          <a:extLst/>
        </p:spPr>
        <p:txBody>
          <a:bodyPr wrap="square" lIns="352689" tIns="176345" rIns="352689" bIns="17634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800" b="1" i="1" u="sng" dirty="0" smtClean="0">
                <a:solidFill>
                  <a:srgbClr val="005493"/>
                </a:solidFill>
                <a:latin typeface="Arial" panose="020B0604020202020204" pitchFamily="34" charset="0"/>
                <a:cs typeface="Arial" panose="020B0604020202020204" pitchFamily="34" charset="0"/>
              </a:rPr>
              <a:t>Abstract:</a:t>
            </a:r>
            <a:r>
              <a:rPr lang="en-US" sz="2800" dirty="0" smtClean="0">
                <a:solidFill>
                  <a:srgbClr val="005493"/>
                </a:solidFill>
                <a:latin typeface="Arial" panose="020B0604020202020204" pitchFamily="34" charset="0"/>
                <a:cs typeface="Arial" panose="020B0604020202020204" pitchFamily="34" charset="0"/>
              </a:rPr>
              <a:t>  Ecological </a:t>
            </a:r>
            <a:r>
              <a:rPr lang="en-US" sz="2800" dirty="0">
                <a:solidFill>
                  <a:srgbClr val="005493"/>
                </a:solidFill>
                <a:latin typeface="Arial" panose="020B0604020202020204" pitchFamily="34" charset="0"/>
                <a:cs typeface="Arial" panose="020B0604020202020204" pitchFamily="34" charset="0"/>
              </a:rPr>
              <a:t>and conservation efforts are often complicated by the need to gather data in remote or inaccessible areas in unideal conditions. Researchers often cite the size, behavior or location of such populations as a major impediment to their population surveys. In military missions, unmanned aerial systems (UAS) have been instrumental in providing remote access and persistent presence. We will discuss an on-going design effort to develop affordable UAS designs, as well as sensors and modular payloads, aimed at supporting science and military missions. </a:t>
            </a:r>
          </a:p>
        </p:txBody>
      </p:sp>
      <p:sp>
        <p:nvSpPr>
          <p:cNvPr id="40" name="TextBox 6">
            <a:extLst>
              <a:ext uri="{FF2B5EF4-FFF2-40B4-BE49-F238E27FC236}">
                <a16:creationId xmlns:a16="http://schemas.microsoft.com/office/drawing/2014/main" id="{39AAD502-ED40-B148-8E51-CBDC9EF5D5A8}"/>
              </a:ext>
            </a:extLst>
          </p:cNvPr>
          <p:cNvSpPr txBox="1">
            <a:spLocks noChangeArrowheads="1"/>
          </p:cNvSpPr>
          <p:nvPr/>
        </p:nvSpPr>
        <p:spPr bwMode="auto">
          <a:xfrm>
            <a:off x="18577085" y="4365089"/>
            <a:ext cx="8595360" cy="1833423"/>
          </a:xfrm>
          <a:prstGeom prst="rect">
            <a:avLst/>
          </a:prstGeom>
          <a:noFill/>
          <a:ln>
            <a:noFill/>
          </a:ln>
          <a:extLst/>
        </p:spPr>
        <p:txBody>
          <a:bodyPr wrap="square" lIns="352655" tIns="176326" rIns="352655" bIns="176326">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4000" b="1" dirty="0" smtClean="0">
                <a:solidFill>
                  <a:srgbClr val="005493"/>
                </a:solidFill>
                <a:latin typeface="Arial" panose="020B0604020202020204" pitchFamily="34" charset="0"/>
                <a:cs typeface="Arial" panose="020B0604020202020204" pitchFamily="34" charset="0"/>
              </a:rPr>
              <a:t>Modular Payloads</a:t>
            </a:r>
          </a:p>
          <a:p>
            <a:pPr eaLnBrk="1" hangingPunct="1"/>
            <a:r>
              <a:rPr lang="en-US" sz="2800" dirty="0" smtClean="0">
                <a:solidFill>
                  <a:srgbClr val="005493"/>
                </a:solidFill>
                <a:latin typeface="Arial" panose="020B0604020202020204" pitchFamily="34" charset="0"/>
                <a:cs typeface="Arial" panose="020B0604020202020204" pitchFamily="34" charset="0"/>
              </a:rPr>
              <a:t>Fixed wing (</a:t>
            </a:r>
            <a:r>
              <a:rPr lang="en-US" sz="2800" dirty="0" err="1" smtClean="0">
                <a:solidFill>
                  <a:srgbClr val="005493"/>
                </a:solidFill>
                <a:latin typeface="Arial" panose="020B0604020202020204" pitchFamily="34" charset="0"/>
                <a:cs typeface="Arial" panose="020B0604020202020204" pitchFamily="34" charset="0"/>
              </a:rPr>
              <a:t>Flitetest</a:t>
            </a:r>
            <a:r>
              <a:rPr lang="en-US" sz="2800" dirty="0" smtClean="0">
                <a:solidFill>
                  <a:srgbClr val="005493"/>
                </a:solidFill>
                <a:latin typeface="Arial" panose="020B0604020202020204" pitchFamily="34" charset="0"/>
                <a:cs typeface="Arial" panose="020B0604020202020204" pitchFamily="34" charset="0"/>
              </a:rPr>
              <a:t> derivative) spare also under development</a:t>
            </a:r>
          </a:p>
        </p:txBody>
      </p:sp>
      <p:sp>
        <p:nvSpPr>
          <p:cNvPr id="42" name="Text Box 24">
            <a:extLst>
              <a:ext uri="{FF2B5EF4-FFF2-40B4-BE49-F238E27FC236}">
                <a16:creationId xmlns:a16="http://schemas.microsoft.com/office/drawing/2014/main" id="{8E096B7C-7653-BA4B-9938-98641B5EC171}"/>
              </a:ext>
            </a:extLst>
          </p:cNvPr>
          <p:cNvSpPr txBox="1">
            <a:spLocks noChangeArrowheads="1"/>
          </p:cNvSpPr>
          <p:nvPr/>
        </p:nvSpPr>
        <p:spPr bwMode="auto">
          <a:xfrm>
            <a:off x="27432000" y="4343400"/>
            <a:ext cx="8595360" cy="6573221"/>
          </a:xfrm>
          <a:prstGeom prst="rect">
            <a:avLst/>
          </a:prstGeom>
          <a:solidFill>
            <a:schemeClr val="bg1"/>
          </a:solidFill>
          <a:ln>
            <a:solidFill>
              <a:srgbClr val="005493"/>
            </a:solidFill>
          </a:ln>
          <a:effectLst/>
          <a:extLst/>
        </p:spPr>
        <p:txBody>
          <a:bodyPr wrap="square" lIns="352689" tIns="176345" rIns="352689" bIns="17634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4000" b="1" dirty="0" smtClean="0">
                <a:solidFill>
                  <a:srgbClr val="005493"/>
                </a:solidFill>
                <a:latin typeface="Arial" panose="020B0604020202020204" pitchFamily="34" charset="0"/>
                <a:cs typeface="Arial" panose="020B0604020202020204" pitchFamily="34" charset="0"/>
              </a:rPr>
              <a:t>Deployment: March 2019</a:t>
            </a:r>
          </a:p>
          <a:p>
            <a:pPr eaLnBrk="1" hangingPunct="1">
              <a:spcBef>
                <a:spcPct val="50000"/>
              </a:spcBef>
            </a:pPr>
            <a:r>
              <a:rPr lang="en-US" sz="2800" dirty="0" smtClean="0">
                <a:solidFill>
                  <a:srgbClr val="005493"/>
                </a:solidFill>
                <a:latin typeface="Arial" panose="020B0604020202020204" pitchFamily="34" charset="0"/>
                <a:cs typeface="Arial" panose="020B0604020202020204" pitchFamily="34" charset="0"/>
              </a:rPr>
              <a:t>Planned field testing in Maryland, followed by deployment to Costa Rica in March 2019 to film olive Ridley </a:t>
            </a:r>
            <a:r>
              <a:rPr lang="en-US" sz="2800" i="1" dirty="0" err="1" smtClean="0">
                <a:solidFill>
                  <a:srgbClr val="005493"/>
                </a:solidFill>
                <a:latin typeface="Arial" panose="020B0604020202020204" pitchFamily="34" charset="0"/>
                <a:cs typeface="Arial" panose="020B0604020202020204" pitchFamily="34" charset="0"/>
              </a:rPr>
              <a:t>arribada</a:t>
            </a:r>
            <a:endParaRPr lang="en-US" sz="2800" i="1" dirty="0">
              <a:solidFill>
                <a:srgbClr val="005493"/>
              </a:solidFill>
              <a:latin typeface="Arial" panose="020B0604020202020204" pitchFamily="34" charset="0"/>
              <a:cs typeface="Arial" panose="020B0604020202020204" pitchFamily="34" charset="0"/>
            </a:endParaRPr>
          </a:p>
          <a:p>
            <a:pPr marL="457200" indent="-457200" eaLnBrk="1" hangingPunct="1">
              <a:spcBef>
                <a:spcPct val="50000"/>
              </a:spcBef>
              <a:buFont typeface="Arial" panose="020B0604020202020204" pitchFamily="34" charset="0"/>
              <a:buChar char="•"/>
            </a:pPr>
            <a:r>
              <a:rPr lang="en-US" sz="2800" dirty="0" err="1">
                <a:solidFill>
                  <a:srgbClr val="005493"/>
                </a:solidFill>
                <a:latin typeface="Arial" panose="020B0604020202020204" pitchFamily="34" charset="0"/>
                <a:cs typeface="Arial" panose="020B0604020202020204" pitchFamily="34" charset="0"/>
              </a:rPr>
              <a:t>Ostional</a:t>
            </a:r>
            <a:r>
              <a:rPr lang="en-US" sz="2800" dirty="0">
                <a:solidFill>
                  <a:srgbClr val="005493"/>
                </a:solidFill>
                <a:latin typeface="Arial" panose="020B0604020202020204" pitchFamily="34" charset="0"/>
                <a:cs typeface="Arial" panose="020B0604020202020204" pitchFamily="34" charset="0"/>
              </a:rPr>
              <a:t>, Costa Rica</a:t>
            </a:r>
          </a:p>
          <a:p>
            <a:pPr marL="457200" indent="-457200" eaLnBrk="1" hangingPunct="1">
              <a:spcBef>
                <a:spcPct val="50000"/>
              </a:spcBef>
              <a:buFont typeface="Arial" panose="020B0604020202020204" pitchFamily="34" charset="0"/>
              <a:buChar char="•"/>
            </a:pPr>
            <a:r>
              <a:rPr lang="en-US" sz="2800" dirty="0" smtClean="0">
                <a:solidFill>
                  <a:srgbClr val="005493"/>
                </a:solidFill>
                <a:latin typeface="Arial" panose="020B0604020202020204" pitchFamily="34" charset="0"/>
                <a:cs typeface="Arial" panose="020B0604020202020204" pitchFamily="34" charset="0"/>
              </a:rPr>
              <a:t>Obtain </a:t>
            </a:r>
            <a:r>
              <a:rPr lang="en-US" sz="2800" dirty="0">
                <a:solidFill>
                  <a:srgbClr val="005493"/>
                </a:solidFill>
                <a:latin typeface="Arial" panose="020B0604020202020204" pitchFamily="34" charset="0"/>
                <a:cs typeface="Arial" panose="020B0604020202020204" pitchFamily="34" charset="0"/>
              </a:rPr>
              <a:t>aerial imagery of s</a:t>
            </a:r>
            <a:r>
              <a:rPr lang="en-US" sz="2800" dirty="0" smtClean="0">
                <a:solidFill>
                  <a:srgbClr val="005493"/>
                </a:solidFill>
                <a:latin typeface="Arial" panose="020B0604020202020204" pitchFamily="34" charset="0"/>
                <a:cs typeface="Arial" panose="020B0604020202020204" pitchFamily="34" charset="0"/>
              </a:rPr>
              <a:t>ea turtles nesting</a:t>
            </a:r>
            <a:endParaRPr lang="en-US" sz="2800" dirty="0">
              <a:solidFill>
                <a:srgbClr val="005493"/>
              </a:solidFill>
              <a:latin typeface="Arial" panose="020B0604020202020204" pitchFamily="34" charset="0"/>
              <a:cs typeface="Arial" panose="020B0604020202020204" pitchFamily="34" charset="0"/>
            </a:endParaRPr>
          </a:p>
          <a:p>
            <a:pPr marL="457200" indent="-457200" eaLnBrk="1" hangingPunct="1">
              <a:spcBef>
                <a:spcPct val="50000"/>
              </a:spcBef>
              <a:buFont typeface="Arial" panose="020B0604020202020204" pitchFamily="34" charset="0"/>
              <a:buChar char="•"/>
            </a:pPr>
            <a:r>
              <a:rPr lang="en-US" sz="2800" dirty="0">
                <a:solidFill>
                  <a:srgbClr val="005493"/>
                </a:solidFill>
                <a:latin typeface="Arial" panose="020B0604020202020204" pitchFamily="34" charset="0"/>
                <a:cs typeface="Arial" panose="020B0604020202020204" pitchFamily="34" charset="0"/>
              </a:rPr>
              <a:t>Third quarter lunar phase </a:t>
            </a:r>
            <a:endParaRPr lang="en-US" sz="2800" dirty="0" smtClean="0">
              <a:solidFill>
                <a:srgbClr val="005493"/>
              </a:solidFill>
              <a:latin typeface="Arial" panose="020B0604020202020204" pitchFamily="34" charset="0"/>
              <a:cs typeface="Arial" panose="020B0604020202020204" pitchFamily="34" charset="0"/>
            </a:endParaRPr>
          </a:p>
          <a:p>
            <a:pPr eaLnBrk="1" hangingPunct="1">
              <a:spcBef>
                <a:spcPct val="50000"/>
              </a:spcBef>
            </a:pPr>
            <a:r>
              <a:rPr lang="en-US" sz="2800" dirty="0">
                <a:solidFill>
                  <a:srgbClr val="005493"/>
                </a:solidFill>
                <a:latin typeface="Arial" panose="020B0604020202020204" pitchFamily="34" charset="0"/>
                <a:cs typeface="Arial" panose="020B0604020202020204" pitchFamily="34" charset="0"/>
              </a:rPr>
              <a:t>Local field testing to develop training set for automatic turtle detection and counting.</a:t>
            </a:r>
          </a:p>
          <a:p>
            <a:pPr eaLnBrk="1" hangingPunct="1">
              <a:spcBef>
                <a:spcPct val="50000"/>
              </a:spcBef>
            </a:pPr>
            <a:r>
              <a:rPr lang="en-US" sz="2800" dirty="0">
                <a:solidFill>
                  <a:srgbClr val="005493"/>
                </a:solidFill>
                <a:latin typeface="Arial" panose="020B0604020202020204" pitchFamily="34" charset="0"/>
                <a:cs typeface="Arial" panose="020B0604020202020204" pitchFamily="34" charset="0"/>
              </a:rPr>
              <a:t>Inflatable sea turtle training shapes (</a:t>
            </a:r>
            <a:r>
              <a:rPr lang="en-US" sz="2800" dirty="0" err="1">
                <a:solidFill>
                  <a:srgbClr val="005493"/>
                </a:solidFill>
                <a:latin typeface="Arial" panose="020B0604020202020204" pitchFamily="34" charset="0"/>
                <a:cs typeface="Arial" panose="020B0604020202020204" pitchFamily="34" charset="0"/>
              </a:rPr>
              <a:t>Intex</a:t>
            </a:r>
            <a:r>
              <a:rPr lang="en-US" sz="2800" dirty="0">
                <a:solidFill>
                  <a:srgbClr val="005493"/>
                </a:solidFill>
                <a:latin typeface="Arial" panose="020B0604020202020204" pitchFamily="34" charset="0"/>
                <a:cs typeface="Arial" panose="020B0604020202020204" pitchFamily="34" charset="0"/>
              </a:rPr>
              <a:t> Co; Long Beach, CA</a:t>
            </a:r>
            <a:r>
              <a:rPr lang="en-US" sz="2800" dirty="0" smtClean="0">
                <a:solidFill>
                  <a:srgbClr val="005493"/>
                </a:solidFill>
                <a:latin typeface="Arial" panose="020B0604020202020204" pitchFamily="34" charset="0"/>
                <a:cs typeface="Arial" panose="020B0604020202020204" pitchFamily="34" charset="0"/>
              </a:rPr>
              <a:t>).</a:t>
            </a:r>
            <a:endParaRPr lang="en-US" sz="2800" dirty="0">
              <a:solidFill>
                <a:srgbClr val="005493"/>
              </a:solidFill>
              <a:latin typeface="Arial" panose="020B0604020202020204" pitchFamily="34" charset="0"/>
              <a:cs typeface="Arial" panose="020B0604020202020204" pitchFamily="34" charset="0"/>
            </a:endParaRPr>
          </a:p>
        </p:txBody>
      </p:sp>
      <p:sp>
        <p:nvSpPr>
          <p:cNvPr id="45" name="Text Box 24">
            <a:extLst>
              <a:ext uri="{FF2B5EF4-FFF2-40B4-BE49-F238E27FC236}">
                <a16:creationId xmlns:a16="http://schemas.microsoft.com/office/drawing/2014/main" id="{723B0B7F-4EF9-A84F-AE5E-930BD6FC66ED}"/>
              </a:ext>
            </a:extLst>
          </p:cNvPr>
          <p:cNvSpPr txBox="1">
            <a:spLocks noChangeArrowheads="1"/>
          </p:cNvSpPr>
          <p:nvPr/>
        </p:nvSpPr>
        <p:spPr bwMode="auto">
          <a:xfrm>
            <a:off x="27350712" y="19652498"/>
            <a:ext cx="8690157" cy="2941457"/>
          </a:xfrm>
          <a:prstGeom prst="rect">
            <a:avLst/>
          </a:prstGeom>
          <a:solidFill>
            <a:schemeClr val="bg1"/>
          </a:solidFill>
          <a:ln>
            <a:solidFill>
              <a:srgbClr val="002060"/>
            </a:solidFill>
          </a:ln>
          <a:effectLst/>
          <a:extLst/>
        </p:spPr>
        <p:txBody>
          <a:bodyPr wrap="square" lIns="352689" tIns="176345" rIns="352689" bIns="17634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800" b="1" i="1" u="sng" dirty="0" smtClean="0">
                <a:solidFill>
                  <a:srgbClr val="005493"/>
                </a:solidFill>
                <a:latin typeface="Arial" panose="020B0604020202020204" pitchFamily="34" charset="0"/>
                <a:cs typeface="Arial" panose="020B0604020202020204" pitchFamily="34" charset="0"/>
              </a:rPr>
              <a:t>Acknowledgements:</a:t>
            </a:r>
            <a:r>
              <a:rPr lang="en-US" sz="2800" dirty="0" smtClean="0">
                <a:solidFill>
                  <a:srgbClr val="005493"/>
                </a:solidFill>
                <a:latin typeface="Arial" panose="020B0604020202020204" pitchFamily="34" charset="0"/>
                <a:cs typeface="Arial" panose="020B0604020202020204" pitchFamily="34" charset="0"/>
              </a:rPr>
              <a:t>  We thank </a:t>
            </a:r>
            <a:r>
              <a:rPr lang="en-US" sz="2800" dirty="0" err="1" smtClean="0">
                <a:solidFill>
                  <a:srgbClr val="005493"/>
                </a:solidFill>
                <a:latin typeface="Arial" panose="020B0604020202020204" pitchFamily="34" charset="0"/>
                <a:cs typeface="Arial" panose="020B0604020202020204" pitchFamily="34" charset="0"/>
              </a:rPr>
              <a:t>Dr</a:t>
            </a:r>
            <a:r>
              <a:rPr lang="en-US" sz="2800" dirty="0" smtClean="0">
                <a:solidFill>
                  <a:srgbClr val="005493"/>
                </a:solidFill>
                <a:latin typeface="Arial" panose="020B0604020202020204" pitchFamily="34" charset="0"/>
                <a:cs typeface="Arial" panose="020B0604020202020204" pitchFamily="34" charset="0"/>
              </a:rPr>
              <a:t> V </a:t>
            </a:r>
            <a:r>
              <a:rPr lang="en-US" sz="2800" dirty="0" err="1" smtClean="0">
                <a:solidFill>
                  <a:srgbClr val="005493"/>
                </a:solidFill>
                <a:latin typeface="Arial" panose="020B0604020202020204" pitchFamily="34" charset="0"/>
                <a:cs typeface="Arial" panose="020B0604020202020204" pitchFamily="34" charset="0"/>
              </a:rPr>
              <a:t>Bezy</a:t>
            </a:r>
            <a:r>
              <a:rPr lang="en-US" sz="2800" dirty="0" smtClean="0">
                <a:solidFill>
                  <a:srgbClr val="005493"/>
                </a:solidFill>
                <a:latin typeface="Arial" panose="020B0604020202020204" pitchFamily="34" charset="0"/>
                <a:cs typeface="Arial" panose="020B0604020202020204" pitchFamily="34" charset="0"/>
              </a:rPr>
              <a:t>, UNC; CAPT M </a:t>
            </a:r>
            <a:r>
              <a:rPr lang="en-US" sz="2800" dirty="0" err="1">
                <a:solidFill>
                  <a:srgbClr val="005493"/>
                </a:solidFill>
                <a:latin typeface="Arial" panose="020B0604020202020204" pitchFamily="34" charset="0"/>
                <a:cs typeface="Arial" panose="020B0604020202020204" pitchFamily="34" charset="0"/>
              </a:rPr>
              <a:t>Hurni</a:t>
            </a:r>
            <a:r>
              <a:rPr lang="en-US" sz="2800" dirty="0">
                <a:solidFill>
                  <a:srgbClr val="005493"/>
                </a:solidFill>
                <a:latin typeface="Arial" panose="020B0604020202020204" pitchFamily="34" charset="0"/>
                <a:cs typeface="Arial" panose="020B0604020202020204" pitchFamily="34" charset="0"/>
              </a:rPr>
              <a:t>, </a:t>
            </a:r>
            <a:r>
              <a:rPr lang="en-US" sz="2800" dirty="0" smtClean="0">
                <a:solidFill>
                  <a:srgbClr val="005493"/>
                </a:solidFill>
                <a:latin typeface="Arial" panose="020B0604020202020204" pitchFamily="34" charset="0"/>
                <a:cs typeface="Arial" panose="020B0604020202020204" pitchFamily="34" charset="0"/>
              </a:rPr>
              <a:t>USN; </a:t>
            </a:r>
            <a:r>
              <a:rPr lang="en-US" sz="2800" dirty="0" smtClean="0">
                <a:solidFill>
                  <a:srgbClr val="005493"/>
                </a:solidFill>
                <a:latin typeface="Arial" panose="020B0604020202020204" pitchFamily="34" charset="0"/>
                <a:cs typeface="Arial" panose="020B0604020202020204" pitchFamily="34" charset="0"/>
              </a:rPr>
              <a:t>CAPT </a:t>
            </a:r>
            <a:r>
              <a:rPr lang="en-US" sz="2800" dirty="0" smtClean="0">
                <a:solidFill>
                  <a:srgbClr val="005493"/>
                </a:solidFill>
                <a:latin typeface="Arial" panose="020B0604020202020204" pitchFamily="34" charset="0"/>
                <a:cs typeface="Arial" panose="020B0604020202020204" pitchFamily="34" charset="0"/>
              </a:rPr>
              <a:t>T </a:t>
            </a:r>
            <a:r>
              <a:rPr lang="en-US" sz="2800" smtClean="0">
                <a:solidFill>
                  <a:srgbClr val="005493"/>
                </a:solidFill>
                <a:latin typeface="Arial" panose="020B0604020202020204" pitchFamily="34" charset="0"/>
                <a:cs typeface="Arial" panose="020B0604020202020204" pitchFamily="34" charset="0"/>
              </a:rPr>
              <a:t>Robertson</a:t>
            </a:r>
            <a:r>
              <a:rPr lang="en-US" sz="2800" smtClean="0">
                <a:solidFill>
                  <a:srgbClr val="005493"/>
                </a:solidFill>
                <a:latin typeface="Arial" panose="020B0604020202020204" pitchFamily="34" charset="0"/>
                <a:cs typeface="Arial" panose="020B0604020202020204" pitchFamily="34" charset="0"/>
              </a:rPr>
              <a:t>, USN;  </a:t>
            </a:r>
            <a:r>
              <a:rPr lang="en-US" sz="2800" dirty="0" smtClean="0">
                <a:solidFill>
                  <a:srgbClr val="005493"/>
                </a:solidFill>
                <a:latin typeface="Arial" panose="020B0604020202020204" pitchFamily="34" charset="0"/>
                <a:cs typeface="Arial" panose="020B0604020202020204" pitchFamily="34" charset="0"/>
              </a:rPr>
              <a:t>ENS C </a:t>
            </a:r>
            <a:r>
              <a:rPr lang="en-US" sz="2800" dirty="0">
                <a:solidFill>
                  <a:srgbClr val="005493"/>
                </a:solidFill>
                <a:latin typeface="Arial" panose="020B0604020202020204" pitchFamily="34" charset="0"/>
                <a:cs typeface="Arial" panose="020B0604020202020204" pitchFamily="34" charset="0"/>
              </a:rPr>
              <a:t>Garcia, </a:t>
            </a:r>
            <a:r>
              <a:rPr lang="en-US" sz="2800" dirty="0" smtClean="0">
                <a:solidFill>
                  <a:srgbClr val="005493"/>
                </a:solidFill>
                <a:latin typeface="Arial" panose="020B0604020202020204" pitchFamily="34" charset="0"/>
                <a:cs typeface="Arial" panose="020B0604020202020204" pitchFamily="34" charset="0"/>
              </a:rPr>
              <a:t>USN. We also thank the USNA ES281C “School of Drones” Fall 2018 class and Prof M Schroeder / USNA Research. Sponsors are Lockheed Martin and USNA.</a:t>
            </a:r>
            <a:endParaRPr lang="en-US" sz="2800" dirty="0">
              <a:solidFill>
                <a:srgbClr val="005493"/>
              </a:solidFill>
              <a:latin typeface="Arial" panose="020B0604020202020204" pitchFamily="34" charset="0"/>
              <a:cs typeface="Arial" panose="020B0604020202020204" pitchFamily="34" charset="0"/>
            </a:endParaRPr>
          </a:p>
        </p:txBody>
      </p:sp>
      <p:sp>
        <p:nvSpPr>
          <p:cNvPr id="47" name="Text Box 24">
            <a:extLst>
              <a:ext uri="{FF2B5EF4-FFF2-40B4-BE49-F238E27FC236}">
                <a16:creationId xmlns:a16="http://schemas.microsoft.com/office/drawing/2014/main" id="{DC932C92-0DE0-A249-9B18-27B56BDFE705}"/>
              </a:ext>
            </a:extLst>
          </p:cNvPr>
          <p:cNvSpPr txBox="1">
            <a:spLocks noChangeArrowheads="1"/>
          </p:cNvSpPr>
          <p:nvPr/>
        </p:nvSpPr>
        <p:spPr bwMode="auto">
          <a:xfrm>
            <a:off x="27350712" y="23627042"/>
            <a:ext cx="8690158" cy="3249234"/>
          </a:xfrm>
          <a:prstGeom prst="rect">
            <a:avLst/>
          </a:prstGeom>
          <a:solidFill>
            <a:schemeClr val="bg1"/>
          </a:solidFill>
          <a:ln>
            <a:solidFill>
              <a:srgbClr val="002060"/>
            </a:solidFill>
          </a:ln>
          <a:effectLst/>
          <a:extLst/>
        </p:spPr>
        <p:txBody>
          <a:bodyPr wrap="square" lIns="352689" tIns="176345" rIns="352689" bIns="17634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800" b="1" dirty="0" smtClean="0">
                <a:solidFill>
                  <a:srgbClr val="005493"/>
                </a:solidFill>
                <a:latin typeface="Arial" panose="020B0604020202020204" pitchFamily="34" charset="0"/>
                <a:cs typeface="Arial" panose="020B0604020202020204" pitchFamily="34" charset="0"/>
              </a:rPr>
              <a:t>References</a:t>
            </a:r>
          </a:p>
          <a:p>
            <a:pPr eaLnBrk="1" hangingPunct="1">
              <a:spcBef>
                <a:spcPct val="50000"/>
              </a:spcBef>
            </a:pPr>
            <a:r>
              <a:rPr lang="en-US" sz="2000" dirty="0" smtClean="0">
                <a:solidFill>
                  <a:srgbClr val="005493"/>
                </a:solidFill>
                <a:latin typeface="Arial" panose="020B0604020202020204" pitchFamily="34" charset="0"/>
                <a:cs typeface="Arial" panose="020B0604020202020204" pitchFamily="34" charset="0"/>
              </a:rPr>
              <a:t>[</a:t>
            </a:r>
            <a:r>
              <a:rPr lang="en-US" sz="2000" dirty="0">
                <a:solidFill>
                  <a:srgbClr val="005493"/>
                </a:solidFill>
                <a:latin typeface="Arial" panose="020B0604020202020204" pitchFamily="34" charset="0"/>
                <a:cs typeface="Arial" panose="020B0604020202020204" pitchFamily="34" charset="0"/>
              </a:rPr>
              <a:t>1] </a:t>
            </a:r>
            <a:r>
              <a:rPr lang="en-US" sz="2000" dirty="0" err="1">
                <a:solidFill>
                  <a:srgbClr val="005493"/>
                </a:solidFill>
                <a:latin typeface="Arial" panose="020B0604020202020204" pitchFamily="34" charset="0"/>
                <a:cs typeface="Arial" panose="020B0604020202020204" pitchFamily="34" charset="0"/>
              </a:rPr>
              <a:t>Bézy</a:t>
            </a:r>
            <a:r>
              <a:rPr lang="en-US" sz="2000" dirty="0">
                <a:solidFill>
                  <a:srgbClr val="005493"/>
                </a:solidFill>
                <a:latin typeface="Arial" panose="020B0604020202020204" pitchFamily="34" charset="0"/>
                <a:cs typeface="Arial" panose="020B0604020202020204" pitchFamily="34" charset="0"/>
              </a:rPr>
              <a:t>, V.S., </a:t>
            </a:r>
            <a:r>
              <a:rPr lang="en-US" sz="2000" dirty="0" err="1">
                <a:solidFill>
                  <a:srgbClr val="005493"/>
                </a:solidFill>
                <a:latin typeface="Arial" panose="020B0604020202020204" pitchFamily="34" charset="0"/>
                <a:cs typeface="Arial" panose="020B0604020202020204" pitchFamily="34" charset="0"/>
              </a:rPr>
              <a:t>Girondot</a:t>
            </a:r>
            <a:r>
              <a:rPr lang="en-US" sz="2000" dirty="0">
                <a:solidFill>
                  <a:srgbClr val="005493"/>
                </a:solidFill>
                <a:latin typeface="Arial" panose="020B0604020202020204" pitchFamily="34" charset="0"/>
                <a:cs typeface="Arial" panose="020B0604020202020204" pitchFamily="34" charset="0"/>
              </a:rPr>
              <a:t>, M., and R.A. </a:t>
            </a:r>
            <a:r>
              <a:rPr lang="en-US" sz="2000" dirty="0" err="1">
                <a:solidFill>
                  <a:srgbClr val="005493"/>
                </a:solidFill>
                <a:latin typeface="Arial" panose="020B0604020202020204" pitchFamily="34" charset="0"/>
                <a:cs typeface="Arial" panose="020B0604020202020204" pitchFamily="34" charset="0"/>
              </a:rPr>
              <a:t>Valverde</a:t>
            </a:r>
            <a:r>
              <a:rPr lang="en-US" sz="2000" dirty="0">
                <a:solidFill>
                  <a:srgbClr val="005493"/>
                </a:solidFill>
                <a:latin typeface="Arial" panose="020B0604020202020204" pitchFamily="34" charset="0"/>
                <a:cs typeface="Arial" panose="020B0604020202020204" pitchFamily="34" charset="0"/>
              </a:rPr>
              <a:t>.  2016.  A new method for estimating nest density at an </a:t>
            </a:r>
            <a:r>
              <a:rPr lang="en-US" sz="2000" dirty="0" err="1">
                <a:solidFill>
                  <a:srgbClr val="005493"/>
                </a:solidFill>
                <a:latin typeface="Arial" panose="020B0604020202020204" pitchFamily="34" charset="0"/>
                <a:cs typeface="Arial" panose="020B0604020202020204" pitchFamily="34" charset="0"/>
              </a:rPr>
              <a:t>arribada</a:t>
            </a:r>
            <a:r>
              <a:rPr lang="en-US" sz="2000" dirty="0">
                <a:solidFill>
                  <a:srgbClr val="005493"/>
                </a:solidFill>
                <a:latin typeface="Arial" panose="020B0604020202020204" pitchFamily="34" charset="0"/>
                <a:cs typeface="Arial" panose="020B0604020202020204" pitchFamily="34" charset="0"/>
              </a:rPr>
              <a:t> rookery in </a:t>
            </a:r>
            <a:r>
              <a:rPr lang="en-US" sz="2000" dirty="0" err="1">
                <a:solidFill>
                  <a:srgbClr val="005493"/>
                </a:solidFill>
                <a:latin typeface="Arial" panose="020B0604020202020204" pitchFamily="34" charset="0"/>
                <a:cs typeface="Arial" panose="020B0604020202020204" pitchFamily="34" charset="0"/>
              </a:rPr>
              <a:t>Ostional</a:t>
            </a:r>
            <a:r>
              <a:rPr lang="en-US" sz="2000" dirty="0">
                <a:solidFill>
                  <a:srgbClr val="005493"/>
                </a:solidFill>
                <a:latin typeface="Arial" panose="020B0604020202020204" pitchFamily="34" charset="0"/>
                <a:cs typeface="Arial" panose="020B0604020202020204" pitchFamily="34" charset="0"/>
              </a:rPr>
              <a:t>, Costa Rica. Journal of Herpetology. </a:t>
            </a:r>
            <a:r>
              <a:rPr lang="en-US" sz="2000" dirty="0" err="1">
                <a:solidFill>
                  <a:srgbClr val="005493"/>
                </a:solidFill>
                <a:latin typeface="Arial" panose="020B0604020202020204" pitchFamily="34" charset="0"/>
                <a:cs typeface="Arial" panose="020B0604020202020204" pitchFamily="34" charset="0"/>
              </a:rPr>
              <a:t>doi</a:t>
            </a:r>
            <a:r>
              <a:rPr lang="en-US" sz="2000" dirty="0">
                <a:solidFill>
                  <a:srgbClr val="005493"/>
                </a:solidFill>
                <a:latin typeface="Arial" panose="020B0604020202020204" pitchFamily="34" charset="0"/>
                <a:cs typeface="Arial" panose="020B0604020202020204" pitchFamily="34" charset="0"/>
              </a:rPr>
              <a:t>: 10.1670/14-152</a:t>
            </a:r>
            <a:r>
              <a:rPr lang="en-US" sz="2000" dirty="0" smtClean="0">
                <a:solidFill>
                  <a:srgbClr val="005493"/>
                </a:solidFill>
                <a:latin typeface="Arial" panose="020B0604020202020204" pitchFamily="34" charset="0"/>
                <a:cs typeface="Arial" panose="020B0604020202020204" pitchFamily="34" charset="0"/>
              </a:rPr>
              <a:t>.</a:t>
            </a:r>
          </a:p>
          <a:p>
            <a:pPr eaLnBrk="1" hangingPunct="1">
              <a:spcBef>
                <a:spcPct val="50000"/>
              </a:spcBef>
            </a:pPr>
            <a:r>
              <a:rPr lang="en-US" sz="2000" dirty="0">
                <a:solidFill>
                  <a:srgbClr val="005493"/>
                </a:solidFill>
                <a:latin typeface="Arial" panose="020B0604020202020204" pitchFamily="34" charset="0"/>
                <a:cs typeface="Arial" panose="020B0604020202020204" pitchFamily="34" charset="0"/>
              </a:rPr>
              <a:t>[2] </a:t>
            </a:r>
            <a:r>
              <a:rPr lang="en-US" sz="2000" dirty="0" err="1">
                <a:solidFill>
                  <a:srgbClr val="005493"/>
                </a:solidFill>
                <a:latin typeface="Arial" panose="020B0604020202020204" pitchFamily="34" charset="0"/>
                <a:cs typeface="Arial" panose="020B0604020202020204" pitchFamily="34" charset="0"/>
              </a:rPr>
              <a:t>Sykora-Bodie</a:t>
            </a:r>
            <a:r>
              <a:rPr lang="en-US" sz="2000" dirty="0">
                <a:solidFill>
                  <a:srgbClr val="005493"/>
                </a:solidFill>
                <a:latin typeface="Arial" panose="020B0604020202020204" pitchFamily="34" charset="0"/>
                <a:cs typeface="Arial" panose="020B0604020202020204" pitchFamily="34" charset="0"/>
              </a:rPr>
              <a:t>, S. T., </a:t>
            </a:r>
            <a:r>
              <a:rPr lang="en-US" sz="2000" dirty="0" err="1">
                <a:solidFill>
                  <a:srgbClr val="005493"/>
                </a:solidFill>
                <a:latin typeface="Arial" panose="020B0604020202020204" pitchFamily="34" charset="0"/>
                <a:cs typeface="Arial" panose="020B0604020202020204" pitchFamily="34" charset="0"/>
              </a:rPr>
              <a:t>Bezy</a:t>
            </a:r>
            <a:r>
              <a:rPr lang="en-US" sz="2000" dirty="0">
                <a:solidFill>
                  <a:srgbClr val="005493"/>
                </a:solidFill>
                <a:latin typeface="Arial" panose="020B0604020202020204" pitchFamily="34" charset="0"/>
                <a:cs typeface="Arial" panose="020B0604020202020204" pitchFamily="34" charset="0"/>
              </a:rPr>
              <a:t>, V., Johnston, D. W., Newton, E. </a:t>
            </a:r>
            <a:r>
              <a:rPr lang="en-US" sz="2000" dirty="0" smtClean="0">
                <a:solidFill>
                  <a:srgbClr val="005493"/>
                </a:solidFill>
                <a:latin typeface="Arial" panose="020B0604020202020204" pitchFamily="34" charset="0"/>
                <a:cs typeface="Arial" panose="020B0604020202020204" pitchFamily="34" charset="0"/>
              </a:rPr>
              <a:t>and </a:t>
            </a:r>
            <a:r>
              <a:rPr lang="en-US" sz="2000" dirty="0" err="1" smtClean="0">
                <a:solidFill>
                  <a:srgbClr val="005493"/>
                </a:solidFill>
                <a:latin typeface="Arial" panose="020B0604020202020204" pitchFamily="34" charset="0"/>
                <a:cs typeface="Arial" panose="020B0604020202020204" pitchFamily="34" charset="0"/>
              </a:rPr>
              <a:t>Lohmann</a:t>
            </a:r>
            <a:r>
              <a:rPr lang="en-US" sz="2000" dirty="0">
                <a:solidFill>
                  <a:srgbClr val="005493"/>
                </a:solidFill>
                <a:latin typeface="Arial" panose="020B0604020202020204" pitchFamily="34" charset="0"/>
                <a:cs typeface="Arial" panose="020B0604020202020204" pitchFamily="34" charset="0"/>
              </a:rPr>
              <a:t>, K. J. (2017). Quantifying nearshore sea turtle densities: </a:t>
            </a:r>
            <a:r>
              <a:rPr lang="en-US" sz="2000" dirty="0" smtClean="0">
                <a:solidFill>
                  <a:srgbClr val="005493"/>
                </a:solidFill>
                <a:latin typeface="Arial" panose="020B0604020202020204" pitchFamily="34" charset="0"/>
                <a:cs typeface="Arial" panose="020B0604020202020204" pitchFamily="34" charset="0"/>
              </a:rPr>
              <a:t>applications </a:t>
            </a:r>
            <a:r>
              <a:rPr lang="en-US" sz="2000" dirty="0">
                <a:solidFill>
                  <a:srgbClr val="005493"/>
                </a:solidFill>
                <a:latin typeface="Arial" panose="020B0604020202020204" pitchFamily="34" charset="0"/>
                <a:cs typeface="Arial" panose="020B0604020202020204" pitchFamily="34" charset="0"/>
              </a:rPr>
              <a:t>of unmanned aerial systems for population assessments. </a:t>
            </a:r>
            <a:r>
              <a:rPr lang="en-US" sz="2000" dirty="0" smtClean="0">
                <a:solidFill>
                  <a:srgbClr val="005493"/>
                </a:solidFill>
                <a:latin typeface="Arial" panose="020B0604020202020204" pitchFamily="34" charset="0"/>
                <a:cs typeface="Arial" panose="020B0604020202020204" pitchFamily="34" charset="0"/>
              </a:rPr>
              <a:t>Scientific Reports </a:t>
            </a:r>
            <a:r>
              <a:rPr lang="en-US" sz="2000" dirty="0">
                <a:solidFill>
                  <a:srgbClr val="005493"/>
                </a:solidFill>
                <a:latin typeface="Arial" panose="020B0604020202020204" pitchFamily="34" charset="0"/>
                <a:cs typeface="Arial" panose="020B0604020202020204" pitchFamily="34" charset="0"/>
              </a:rPr>
              <a:t>7, 17690. doi:10.1038/s41598-017-17719-x</a:t>
            </a:r>
            <a:r>
              <a:rPr lang="en-US" sz="2000" dirty="0" smtClean="0">
                <a:solidFill>
                  <a:srgbClr val="005493"/>
                </a:solidFill>
                <a:latin typeface="Arial" panose="020B0604020202020204" pitchFamily="34" charset="0"/>
                <a:cs typeface="Arial" panose="020B0604020202020204" pitchFamily="34" charset="0"/>
              </a:rPr>
              <a:t>.</a:t>
            </a:r>
            <a:endParaRPr lang="en-US" sz="2000" dirty="0">
              <a:solidFill>
                <a:srgbClr val="005493"/>
              </a:solidFill>
              <a:latin typeface="Arial" panose="020B0604020202020204" pitchFamily="34" charset="0"/>
              <a:cs typeface="Arial" panose="020B0604020202020204" pitchFamily="34" charset="0"/>
            </a:endParaRPr>
          </a:p>
        </p:txBody>
      </p:sp>
      <p:sp>
        <p:nvSpPr>
          <p:cNvPr id="48" name="Text Box 24">
            <a:extLst>
              <a:ext uri="{FF2B5EF4-FFF2-40B4-BE49-F238E27FC236}">
                <a16:creationId xmlns:a16="http://schemas.microsoft.com/office/drawing/2014/main" id="{C2A8878D-E02F-4BF9-B194-EE211DB3E27C}"/>
              </a:ext>
            </a:extLst>
          </p:cNvPr>
          <p:cNvSpPr txBox="1">
            <a:spLocks noChangeArrowheads="1"/>
          </p:cNvSpPr>
          <p:nvPr/>
        </p:nvSpPr>
        <p:spPr bwMode="auto">
          <a:xfrm>
            <a:off x="628650" y="17910077"/>
            <a:ext cx="8595360" cy="8912323"/>
          </a:xfrm>
          <a:prstGeom prst="rect">
            <a:avLst/>
          </a:prstGeom>
          <a:solidFill>
            <a:schemeClr val="bg1"/>
          </a:solidFill>
          <a:ln>
            <a:solidFill>
              <a:srgbClr val="005493"/>
            </a:solidFill>
          </a:ln>
          <a:effectLst/>
          <a:extLst/>
        </p:spPr>
        <p:txBody>
          <a:bodyPr wrap="square" lIns="352689" tIns="176345" rIns="352689" bIns="17634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4000" b="1" dirty="0" smtClean="0">
                <a:solidFill>
                  <a:srgbClr val="005493"/>
                </a:solidFill>
                <a:latin typeface="Arial" panose="020B0604020202020204" pitchFamily="34" charset="0"/>
                <a:cs typeface="Arial" panose="020B0604020202020204" pitchFamily="34" charset="0"/>
              </a:rPr>
              <a:t>Using UAS and machine vision to get accurate counts</a:t>
            </a:r>
          </a:p>
          <a:p>
            <a:pPr eaLnBrk="1" hangingPunct="1">
              <a:spcBef>
                <a:spcPct val="50000"/>
              </a:spcBef>
            </a:pPr>
            <a:r>
              <a:rPr lang="en-US" sz="2800" dirty="0" smtClean="0">
                <a:solidFill>
                  <a:srgbClr val="005493"/>
                </a:solidFill>
                <a:latin typeface="Arial" panose="020B0604020202020204" pitchFamily="34" charset="0"/>
                <a:cs typeface="Arial" panose="020B0604020202020204" pitchFamily="34" charset="0"/>
              </a:rPr>
              <a:t>Governments </a:t>
            </a:r>
            <a:r>
              <a:rPr lang="en-US" sz="2800" dirty="0">
                <a:solidFill>
                  <a:srgbClr val="005493"/>
                </a:solidFill>
                <a:latin typeface="Arial" panose="020B0604020202020204" pitchFamily="34" charset="0"/>
                <a:cs typeface="Arial" panose="020B0604020202020204" pitchFamily="34" charset="0"/>
              </a:rPr>
              <a:t>and conservation authorities rely on </a:t>
            </a:r>
            <a:r>
              <a:rPr lang="en-US" sz="2800" dirty="0" smtClean="0">
                <a:solidFill>
                  <a:srgbClr val="005493"/>
                </a:solidFill>
                <a:latin typeface="Arial" panose="020B0604020202020204" pitchFamily="34" charset="0"/>
                <a:cs typeface="Arial" panose="020B0604020202020204" pitchFamily="34" charset="0"/>
              </a:rPr>
              <a:t>accurate population </a:t>
            </a:r>
            <a:r>
              <a:rPr lang="en-US" sz="2800" dirty="0">
                <a:solidFill>
                  <a:srgbClr val="005493"/>
                </a:solidFill>
                <a:latin typeface="Arial" panose="020B0604020202020204" pitchFamily="34" charset="0"/>
                <a:cs typeface="Arial" panose="020B0604020202020204" pitchFamily="34" charset="0"/>
              </a:rPr>
              <a:t>surveys to </a:t>
            </a:r>
            <a:r>
              <a:rPr lang="en-US" sz="2800" dirty="0" smtClean="0">
                <a:solidFill>
                  <a:srgbClr val="005493"/>
                </a:solidFill>
                <a:latin typeface="Arial" panose="020B0604020202020204" pitchFamily="34" charset="0"/>
                <a:cs typeface="Arial" panose="020B0604020202020204" pitchFamily="34" charset="0"/>
              </a:rPr>
              <a:t>regulate and inform policy. </a:t>
            </a:r>
          </a:p>
          <a:p>
            <a:pPr eaLnBrk="1" hangingPunct="1">
              <a:spcBef>
                <a:spcPct val="50000"/>
              </a:spcBef>
            </a:pPr>
            <a:r>
              <a:rPr lang="en-US" sz="2800" dirty="0" smtClean="0">
                <a:solidFill>
                  <a:srgbClr val="005493"/>
                </a:solidFill>
                <a:latin typeface="Arial" panose="020B0604020202020204" pitchFamily="34" charset="0"/>
                <a:cs typeface="Arial" panose="020B0604020202020204" pitchFamily="34" charset="0"/>
              </a:rPr>
              <a:t>Population </a:t>
            </a:r>
            <a:r>
              <a:rPr lang="en-US" sz="2800" dirty="0">
                <a:solidFill>
                  <a:srgbClr val="005493"/>
                </a:solidFill>
                <a:latin typeface="Arial" panose="020B0604020202020204" pitchFamily="34" charset="0"/>
                <a:cs typeface="Arial" panose="020B0604020202020204" pitchFamily="34" charset="0"/>
              </a:rPr>
              <a:t>counts are generally obtained through sampling or estimation, since it is very difficult to get eyes on every member of a population. </a:t>
            </a:r>
            <a:endParaRPr lang="en-US" sz="2800" dirty="0" smtClean="0">
              <a:solidFill>
                <a:srgbClr val="005493"/>
              </a:solidFill>
              <a:latin typeface="Arial" panose="020B0604020202020204" pitchFamily="34" charset="0"/>
              <a:cs typeface="Arial" panose="020B0604020202020204" pitchFamily="34" charset="0"/>
            </a:endParaRPr>
          </a:p>
          <a:p>
            <a:pPr eaLnBrk="1" hangingPunct="1">
              <a:spcBef>
                <a:spcPct val="50000"/>
              </a:spcBef>
            </a:pPr>
            <a:r>
              <a:rPr lang="en-US" sz="2800" dirty="0" smtClean="0">
                <a:solidFill>
                  <a:srgbClr val="005493"/>
                </a:solidFill>
                <a:latin typeface="Arial" panose="020B0604020202020204" pitchFamily="34" charset="0"/>
                <a:cs typeface="Arial" panose="020B0604020202020204" pitchFamily="34" charset="0"/>
              </a:rPr>
              <a:t>Manual counting is laborious and time intensive; may require subsampling along transects and application of other estimation techniques.</a:t>
            </a:r>
          </a:p>
          <a:p>
            <a:pPr eaLnBrk="1" hangingPunct="1">
              <a:spcBef>
                <a:spcPct val="50000"/>
              </a:spcBef>
            </a:pPr>
            <a:endParaRPr lang="en-US" sz="2800" dirty="0" smtClean="0">
              <a:solidFill>
                <a:srgbClr val="005493"/>
              </a:solidFill>
              <a:latin typeface="Arial" panose="020B0604020202020204" pitchFamily="34" charset="0"/>
              <a:cs typeface="Arial" panose="020B0604020202020204" pitchFamily="34" charset="0"/>
            </a:endParaRPr>
          </a:p>
          <a:p>
            <a:pPr eaLnBrk="1" hangingPunct="1">
              <a:spcBef>
                <a:spcPct val="50000"/>
              </a:spcBef>
            </a:pPr>
            <a:r>
              <a:rPr lang="en-US" sz="4000" b="1" dirty="0" smtClean="0">
                <a:solidFill>
                  <a:srgbClr val="005493"/>
                </a:solidFill>
                <a:latin typeface="Arial" panose="020B0604020202020204" pitchFamily="34" charset="0"/>
                <a:cs typeface="Arial" panose="020B0604020202020204" pitchFamily="34" charset="0"/>
              </a:rPr>
              <a:t>Can UAS with modular payloads and machine vision techniques help?</a:t>
            </a:r>
          </a:p>
        </p:txBody>
      </p:sp>
      <p:sp>
        <p:nvSpPr>
          <p:cNvPr id="49" name="Rectangle 48">
            <a:extLst>
              <a:ext uri="{FF2B5EF4-FFF2-40B4-BE49-F238E27FC236}">
                <a16:creationId xmlns:a16="http://schemas.microsoft.com/office/drawing/2014/main" id="{EFDEBB5D-11E2-4CE5-BAC3-85F12FD60EB5}"/>
              </a:ext>
            </a:extLst>
          </p:cNvPr>
          <p:cNvSpPr/>
          <p:nvPr/>
        </p:nvSpPr>
        <p:spPr>
          <a:xfrm>
            <a:off x="9716590" y="17874258"/>
            <a:ext cx="8644504" cy="3385542"/>
          </a:xfrm>
          <a:prstGeom prst="rect">
            <a:avLst/>
          </a:prstGeom>
          <a:solidFill>
            <a:srgbClr val="00549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lIns="365760" tIns="182880" rIns="365760" bIns="182880" rtlCol="0" anchor="t" anchorCtr="0">
            <a:spAutoFit/>
          </a:bodyPr>
          <a:lstStyle/>
          <a:p>
            <a:r>
              <a:rPr lang="en-US" sz="2800" b="1" dirty="0">
                <a:solidFill>
                  <a:schemeClr val="bg1"/>
                </a:solidFill>
                <a:latin typeface="Courier New" panose="02070309020205020404" pitchFamily="49" charset="0"/>
                <a:cs typeface="Courier New" panose="02070309020205020404" pitchFamily="49" charset="0"/>
              </a:rPr>
              <a:t>while 1</a:t>
            </a:r>
          </a:p>
          <a:p>
            <a:r>
              <a:rPr lang="en-US" sz="2800" b="1" dirty="0">
                <a:solidFill>
                  <a:schemeClr val="bg1"/>
                </a:solidFill>
                <a:latin typeface="Courier New" panose="02070309020205020404" pitchFamily="49" charset="0"/>
                <a:cs typeface="Courier New" panose="02070309020205020404" pitchFamily="49" charset="0"/>
              </a:rPr>
              <a:t>  capture image from video</a:t>
            </a:r>
          </a:p>
          <a:p>
            <a:r>
              <a:rPr lang="en-US" sz="2800" b="1" dirty="0" smtClean="0">
                <a:solidFill>
                  <a:schemeClr val="bg1"/>
                </a:solidFill>
                <a:latin typeface="Courier New" panose="02070309020205020404" pitchFamily="49" charset="0"/>
                <a:cs typeface="Courier New" panose="02070309020205020404" pitchFamily="49" charset="0"/>
              </a:rPr>
              <a:t>  convert </a:t>
            </a:r>
            <a:r>
              <a:rPr lang="en-US" sz="2800" b="1" dirty="0">
                <a:solidFill>
                  <a:schemeClr val="bg1"/>
                </a:solidFill>
                <a:latin typeface="Courier New" panose="02070309020205020404" pitchFamily="49" charset="0"/>
                <a:cs typeface="Courier New" panose="02070309020205020404" pitchFamily="49" charset="0"/>
              </a:rPr>
              <a:t>to grayscale</a:t>
            </a:r>
          </a:p>
          <a:p>
            <a:r>
              <a:rPr lang="en-US" sz="2800" b="1" dirty="0" smtClean="0">
                <a:solidFill>
                  <a:schemeClr val="bg1"/>
                </a:solidFill>
                <a:latin typeface="Courier New" panose="02070309020205020404" pitchFamily="49" charset="0"/>
                <a:cs typeface="Courier New" panose="02070309020205020404" pitchFamily="49" charset="0"/>
              </a:rPr>
              <a:t>  threshold </a:t>
            </a:r>
            <a:r>
              <a:rPr lang="en-US" sz="2800" b="1" dirty="0">
                <a:solidFill>
                  <a:schemeClr val="bg1"/>
                </a:solidFill>
                <a:latin typeface="Courier New" panose="02070309020205020404" pitchFamily="49" charset="0"/>
                <a:cs typeface="Courier New" panose="02070309020205020404" pitchFamily="49" charset="0"/>
              </a:rPr>
              <a:t>to segment targets</a:t>
            </a:r>
          </a:p>
          <a:p>
            <a:r>
              <a:rPr lang="en-US" sz="2800" b="1" dirty="0">
                <a:solidFill>
                  <a:schemeClr val="bg1"/>
                </a:solidFill>
                <a:latin typeface="Courier New" panose="02070309020205020404" pitchFamily="49" charset="0"/>
                <a:cs typeface="Courier New" panose="02070309020205020404" pitchFamily="49" charset="0"/>
              </a:rPr>
              <a:t>  find moments &gt;1000 and &lt;2000</a:t>
            </a:r>
          </a:p>
          <a:p>
            <a:r>
              <a:rPr lang="en-US" sz="2800" b="1" dirty="0">
                <a:solidFill>
                  <a:schemeClr val="bg1"/>
                </a:solidFill>
                <a:latin typeface="Courier New" panose="02070309020205020404" pitchFamily="49" charset="0"/>
                <a:cs typeface="Courier New" panose="02070309020205020404" pitchFamily="49" charset="0"/>
              </a:rPr>
              <a:t>  select contours of proper size</a:t>
            </a:r>
          </a:p>
          <a:p>
            <a:r>
              <a:rPr lang="en-US" sz="2800" b="1" dirty="0">
                <a:solidFill>
                  <a:schemeClr val="bg1"/>
                </a:solidFill>
                <a:latin typeface="Courier New" panose="02070309020205020404" pitchFamily="49" charset="0"/>
                <a:cs typeface="Courier New" panose="02070309020205020404" pitchFamily="49" charset="0"/>
              </a:rPr>
              <a:t>end</a:t>
            </a:r>
          </a:p>
        </p:txBody>
      </p:sp>
      <p:sp>
        <p:nvSpPr>
          <p:cNvPr id="51" name="Rectangle 50">
            <a:extLst>
              <a:ext uri="{FF2B5EF4-FFF2-40B4-BE49-F238E27FC236}">
                <a16:creationId xmlns:a16="http://schemas.microsoft.com/office/drawing/2014/main" id="{155E3534-E6BA-4AE4-90BA-6454D43F5189}"/>
              </a:ext>
            </a:extLst>
          </p:cNvPr>
          <p:cNvSpPr/>
          <p:nvPr/>
        </p:nvSpPr>
        <p:spPr>
          <a:xfrm>
            <a:off x="9144000" y="11207621"/>
            <a:ext cx="8595360" cy="1200329"/>
          </a:xfrm>
          <a:prstGeom prst="rect">
            <a:avLst/>
          </a:prstGeom>
        </p:spPr>
        <p:txBody>
          <a:bodyPr>
            <a:spAutoFit/>
          </a:bodyPr>
          <a:lstStyle/>
          <a:p>
            <a:pPr>
              <a:spcBef>
                <a:spcPct val="50000"/>
              </a:spcBef>
            </a:pPr>
            <a:endParaRPr lang="en-US" sz="7200" dirty="0">
              <a:solidFill>
                <a:srgbClr val="EFF0F1"/>
              </a:solidFill>
              <a:latin typeface="Minion Pro" panose="02040503050306020203"/>
            </a:endParaRPr>
          </a:p>
        </p:txBody>
      </p:sp>
      <p:sp>
        <p:nvSpPr>
          <p:cNvPr id="52" name="Text Box 24">
            <a:extLst>
              <a:ext uri="{FF2B5EF4-FFF2-40B4-BE49-F238E27FC236}">
                <a16:creationId xmlns:a16="http://schemas.microsoft.com/office/drawing/2014/main" id="{CF33B082-BC78-4BA7-83E7-ED83299C5457}"/>
              </a:ext>
            </a:extLst>
          </p:cNvPr>
          <p:cNvSpPr txBox="1">
            <a:spLocks noChangeArrowheads="1"/>
          </p:cNvSpPr>
          <p:nvPr/>
        </p:nvSpPr>
        <p:spPr bwMode="auto">
          <a:xfrm>
            <a:off x="9765734" y="21541841"/>
            <a:ext cx="8595360" cy="5280559"/>
          </a:xfrm>
          <a:prstGeom prst="rect">
            <a:avLst/>
          </a:prstGeom>
          <a:solidFill>
            <a:schemeClr val="bg1"/>
          </a:solidFill>
          <a:ln>
            <a:solidFill>
              <a:srgbClr val="002060"/>
            </a:solidFill>
          </a:ln>
          <a:effectLst/>
          <a:extLst/>
        </p:spPr>
        <p:txBody>
          <a:bodyPr wrap="square" lIns="352689" tIns="176345" rIns="352689" bIns="17634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4000" b="1" dirty="0" smtClean="0">
                <a:solidFill>
                  <a:srgbClr val="005493"/>
                </a:solidFill>
                <a:latin typeface="Arial" panose="020B0604020202020204" pitchFamily="34" charset="0"/>
                <a:cs typeface="Arial" panose="020B0604020202020204" pitchFamily="34" charset="0"/>
              </a:rPr>
              <a:t>Blob Detection Pseudocode</a:t>
            </a:r>
          </a:p>
          <a:p>
            <a:pPr eaLnBrk="1" hangingPunct="1">
              <a:spcBef>
                <a:spcPct val="50000"/>
              </a:spcBef>
            </a:pPr>
            <a:r>
              <a:rPr lang="en-US" sz="2800" dirty="0" err="1" smtClean="0">
                <a:solidFill>
                  <a:srgbClr val="005493"/>
                </a:solidFill>
                <a:latin typeface="Arial" panose="020B0604020202020204" pitchFamily="34" charset="0"/>
                <a:cs typeface="Arial" panose="020B0604020202020204" pitchFamily="34" charset="0"/>
              </a:rPr>
              <a:t>OpenCV</a:t>
            </a:r>
            <a:r>
              <a:rPr lang="en-US" sz="2800" dirty="0" smtClean="0">
                <a:solidFill>
                  <a:srgbClr val="005493"/>
                </a:solidFill>
                <a:latin typeface="Arial" panose="020B0604020202020204" pitchFamily="34" charset="0"/>
                <a:cs typeface="Arial" panose="020B0604020202020204" pitchFamily="34" charset="0"/>
              </a:rPr>
              <a:t> </a:t>
            </a:r>
            <a:r>
              <a:rPr lang="en-US" sz="2800" dirty="0">
                <a:solidFill>
                  <a:srgbClr val="005493"/>
                </a:solidFill>
                <a:latin typeface="Arial" panose="020B0604020202020204" pitchFamily="34" charset="0"/>
                <a:cs typeface="Arial" panose="020B0604020202020204" pitchFamily="34" charset="0"/>
              </a:rPr>
              <a:t>is an open source </a:t>
            </a:r>
            <a:r>
              <a:rPr lang="en-US" sz="2800" dirty="0" smtClean="0">
                <a:solidFill>
                  <a:srgbClr val="005493"/>
                </a:solidFill>
                <a:latin typeface="Arial" panose="020B0604020202020204" pitchFamily="34" charset="0"/>
                <a:cs typeface="Arial" panose="020B0604020202020204" pitchFamily="34" charset="0"/>
              </a:rPr>
              <a:t>software library for computer vision in Python or C++</a:t>
            </a:r>
          </a:p>
          <a:p>
            <a:pPr eaLnBrk="1" hangingPunct="1">
              <a:spcBef>
                <a:spcPct val="50000"/>
              </a:spcBef>
            </a:pPr>
            <a:endParaRPr lang="en-US" sz="2800" dirty="0">
              <a:solidFill>
                <a:srgbClr val="005493"/>
              </a:solidFill>
              <a:latin typeface="Arial" panose="020B0604020202020204" pitchFamily="34" charset="0"/>
              <a:cs typeface="Arial" panose="020B0604020202020204" pitchFamily="34" charset="0"/>
            </a:endParaRPr>
          </a:p>
          <a:p>
            <a:pPr marL="457200" indent="-457200" eaLnBrk="1" hangingPunct="1">
              <a:buFont typeface="Arial" panose="020B0604020202020204" pitchFamily="34" charset="0"/>
              <a:buChar char="•"/>
            </a:pPr>
            <a:r>
              <a:rPr lang="en-US" sz="2800" dirty="0" smtClean="0">
                <a:solidFill>
                  <a:srgbClr val="005493"/>
                </a:solidFill>
                <a:latin typeface="Arial" panose="020B0604020202020204" pitchFamily="34" charset="0"/>
                <a:cs typeface="Arial" panose="020B0604020202020204" pitchFamily="34" charset="0"/>
              </a:rPr>
              <a:t>Blob Detection </a:t>
            </a:r>
          </a:p>
          <a:p>
            <a:pPr marL="1200150" lvl="1" indent="-457200" eaLnBrk="1" hangingPunct="1">
              <a:buFont typeface="Arial" panose="020B0604020202020204" pitchFamily="34" charset="0"/>
              <a:buChar char="•"/>
            </a:pPr>
            <a:r>
              <a:rPr lang="en-US" sz="2800" dirty="0" smtClean="0">
                <a:solidFill>
                  <a:srgbClr val="005493"/>
                </a:solidFill>
                <a:latin typeface="Arial" panose="020B0604020202020204" pitchFamily="34" charset="0"/>
                <a:cs typeface="Arial" panose="020B0604020202020204" pitchFamily="34" charset="0"/>
              </a:rPr>
              <a:t>Shape  (moments)</a:t>
            </a:r>
          </a:p>
          <a:p>
            <a:pPr marL="1200150" lvl="1" indent="-457200" eaLnBrk="1" hangingPunct="1">
              <a:buFont typeface="Arial" panose="020B0604020202020204" pitchFamily="34" charset="0"/>
              <a:buChar char="•"/>
            </a:pPr>
            <a:r>
              <a:rPr lang="en-US" sz="2800" dirty="0" smtClean="0">
                <a:solidFill>
                  <a:srgbClr val="005493"/>
                </a:solidFill>
                <a:latin typeface="Arial" panose="020B0604020202020204" pitchFamily="34" charset="0"/>
                <a:cs typeface="Arial" panose="020B0604020202020204" pitchFamily="34" charset="0"/>
              </a:rPr>
              <a:t>Color or brightness</a:t>
            </a:r>
          </a:p>
          <a:p>
            <a:pPr marL="457200" indent="-457200" eaLnBrk="1" hangingPunct="1">
              <a:buFont typeface="Arial" panose="020B0604020202020204" pitchFamily="34" charset="0"/>
              <a:buChar char="•"/>
            </a:pPr>
            <a:r>
              <a:rPr lang="en-US" sz="2800" dirty="0" smtClean="0">
                <a:solidFill>
                  <a:srgbClr val="005493"/>
                </a:solidFill>
                <a:latin typeface="Arial" panose="020B0604020202020204" pitchFamily="34" charset="0"/>
                <a:cs typeface="Arial" panose="020B0604020202020204" pitchFamily="34" charset="0"/>
              </a:rPr>
              <a:t>Machine Learning</a:t>
            </a:r>
          </a:p>
          <a:p>
            <a:pPr marL="1200150" lvl="1" indent="-457200" eaLnBrk="1" hangingPunct="1">
              <a:buFont typeface="Arial" panose="020B0604020202020204" pitchFamily="34" charset="0"/>
              <a:buChar char="•"/>
            </a:pPr>
            <a:r>
              <a:rPr lang="en-US" sz="2800" dirty="0" smtClean="0">
                <a:solidFill>
                  <a:srgbClr val="005493"/>
                </a:solidFill>
                <a:latin typeface="Arial" panose="020B0604020202020204" pitchFamily="34" charset="0"/>
                <a:cs typeface="Arial" panose="020B0604020202020204" pitchFamily="34" charset="0"/>
              </a:rPr>
              <a:t> </a:t>
            </a:r>
            <a:r>
              <a:rPr lang="en-US" sz="2800" dirty="0" err="1" smtClean="0">
                <a:solidFill>
                  <a:srgbClr val="005493"/>
                </a:solidFill>
                <a:latin typeface="Arial" panose="020B0604020202020204" pitchFamily="34" charset="0"/>
                <a:cs typeface="Arial" panose="020B0604020202020204" pitchFamily="34" charset="0"/>
              </a:rPr>
              <a:t>Haar</a:t>
            </a:r>
            <a:r>
              <a:rPr lang="en-US" sz="2800" dirty="0">
                <a:solidFill>
                  <a:srgbClr val="005493"/>
                </a:solidFill>
                <a:latin typeface="Arial" panose="020B0604020202020204" pitchFamily="34" charset="0"/>
                <a:cs typeface="Arial" panose="020B0604020202020204" pitchFamily="34" charset="0"/>
              </a:rPr>
              <a:t> </a:t>
            </a:r>
            <a:r>
              <a:rPr lang="en-US" sz="2800" dirty="0" smtClean="0">
                <a:solidFill>
                  <a:srgbClr val="005493"/>
                </a:solidFill>
                <a:latin typeface="Arial" panose="020B0604020202020204" pitchFamily="34" charset="0"/>
                <a:cs typeface="Arial" panose="020B0604020202020204" pitchFamily="34" charset="0"/>
              </a:rPr>
              <a:t>Cascade w training, validation sets</a:t>
            </a:r>
          </a:p>
          <a:p>
            <a:pPr marL="457200" indent="-457200" eaLnBrk="1" hangingPunct="1">
              <a:buFont typeface="Arial" panose="020B0604020202020204" pitchFamily="34" charset="0"/>
              <a:buChar char="•"/>
            </a:pPr>
            <a:r>
              <a:rPr lang="en-US" sz="2800" dirty="0" smtClean="0">
                <a:solidFill>
                  <a:srgbClr val="005493"/>
                </a:solidFill>
                <a:latin typeface="Arial" panose="020B0604020202020204" pitchFamily="34" charset="0"/>
                <a:cs typeface="Arial" panose="020B0604020202020204" pitchFamily="34" charset="0"/>
              </a:rPr>
              <a:t>Register and combine multi-spectral</a:t>
            </a:r>
            <a:endParaRPr lang="en-US" sz="2800" dirty="0">
              <a:solidFill>
                <a:srgbClr val="005493"/>
              </a:solidFill>
              <a:latin typeface="Arial" panose="020B0604020202020204" pitchFamily="34" charset="0"/>
              <a:cs typeface="Arial" panose="020B0604020202020204" pitchFamily="34" charset="0"/>
            </a:endParaRPr>
          </a:p>
        </p:txBody>
      </p:sp>
      <p:sp>
        <p:nvSpPr>
          <p:cNvPr id="53" name="AutoShape 2" descr="A 3D terrestrial lidar scan of the Interstate 510 bridge in New Orleans">
            <a:extLst>
              <a:ext uri="{FF2B5EF4-FFF2-40B4-BE49-F238E27FC236}">
                <a16:creationId xmlns:a16="http://schemas.microsoft.com/office/drawing/2014/main" id="{42171AC6-D75F-4F28-B0AD-F22C1538E39A}"/>
              </a:ext>
            </a:extLst>
          </p:cNvPr>
          <p:cNvSpPr>
            <a:spLocks noChangeAspect="1" noChangeArrowheads="1"/>
          </p:cNvSpPr>
          <p:nvPr/>
        </p:nvSpPr>
        <p:spPr bwMode="auto">
          <a:xfrm>
            <a:off x="18343721" y="13563600"/>
            <a:ext cx="8595360" cy="12443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pAutoFit/>
          </a:bodyPr>
          <a:lstStyle/>
          <a:p>
            <a:endParaRPr lang="en-US" sz="7200"/>
          </a:p>
        </p:txBody>
      </p:sp>
      <p:sp>
        <p:nvSpPr>
          <p:cNvPr id="54" name="AutoShape 4" descr="Image result for mechanical drawing">
            <a:extLst>
              <a:ext uri="{FF2B5EF4-FFF2-40B4-BE49-F238E27FC236}">
                <a16:creationId xmlns:a16="http://schemas.microsoft.com/office/drawing/2014/main" id="{8C42C160-AD6F-4118-AF98-EF9B64F27409}"/>
              </a:ext>
            </a:extLst>
          </p:cNvPr>
          <p:cNvSpPr>
            <a:spLocks noChangeAspect="1" noChangeArrowheads="1"/>
          </p:cNvSpPr>
          <p:nvPr/>
        </p:nvSpPr>
        <p:spPr bwMode="auto">
          <a:xfrm>
            <a:off x="18496121" y="13716000"/>
            <a:ext cx="8595360" cy="12443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spAutoFit/>
          </a:bodyPr>
          <a:lstStyle/>
          <a:p>
            <a:endParaRPr lang="en-US" sz="7200"/>
          </a:p>
        </p:txBody>
      </p:sp>
      <p:pic>
        <p:nvPicPr>
          <p:cNvPr id="56" name="Picture 2" descr="https://lh6.googleusercontent.com/cuxrQShwptpmmZ0iQAYfhgUK4NkPjrCBrRD2aSGd8WD1uYSKk-z5eGJnP_dgU1wP7piPF3yxu-J2knfUkDwnL34Zz4XVVPdVQ2VpQjLb5cFzwmTG0wMyzpua95L919AjZD5gC2vtoZ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10668000"/>
            <a:ext cx="8590259" cy="5751423"/>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C54A7560-C470-4632-90FC-610638217CCB}"/>
              </a:ext>
            </a:extLst>
          </p:cNvPr>
          <p:cNvSpPr txBox="1"/>
          <p:nvPr/>
        </p:nvSpPr>
        <p:spPr>
          <a:xfrm>
            <a:off x="533400" y="16433154"/>
            <a:ext cx="8781785" cy="1015663"/>
          </a:xfrm>
          <a:prstGeom prst="rect">
            <a:avLst/>
          </a:prstGeom>
          <a:noFill/>
        </p:spPr>
        <p:txBody>
          <a:bodyPr wrap="square" rtlCol="0">
            <a:spAutoFit/>
          </a:bodyPr>
          <a:lstStyle/>
          <a:p>
            <a:r>
              <a:rPr lang="en-US" sz="2000" b="1" dirty="0">
                <a:solidFill>
                  <a:schemeClr val="tx1">
                    <a:lumMod val="50000"/>
                    <a:lumOff val="50000"/>
                  </a:schemeClr>
                </a:solidFill>
                <a:latin typeface="Courier New" panose="02070309020205020404" pitchFamily="49" charset="0"/>
                <a:cs typeface="Courier New" panose="02070309020205020404" pitchFamily="49" charset="0"/>
              </a:rPr>
              <a:t>s</a:t>
            </a:r>
            <a:r>
              <a:rPr lang="en-US" sz="2000" b="1" dirty="0" smtClean="0">
                <a:solidFill>
                  <a:schemeClr val="tx1">
                    <a:lumMod val="50000"/>
                    <a:lumOff val="50000"/>
                  </a:schemeClr>
                </a:solidFill>
                <a:latin typeface="Courier New" panose="02070309020205020404" pitchFamily="49" charset="0"/>
                <a:cs typeface="Courier New" panose="02070309020205020404" pitchFamily="49" charset="0"/>
              </a:rPr>
              <a:t>ource http</a:t>
            </a:r>
            <a:r>
              <a:rPr lang="en-US" sz="2000" b="1" dirty="0">
                <a:solidFill>
                  <a:schemeClr val="tx1">
                    <a:lumMod val="50000"/>
                    <a:lumOff val="50000"/>
                  </a:schemeClr>
                </a:solidFill>
                <a:latin typeface="Courier New" panose="02070309020205020404" pitchFamily="49" charset="0"/>
                <a:cs typeface="Courier New" panose="02070309020205020404" pitchFamily="49" charset="0"/>
              </a:rPr>
              <a:t>://www.seaturtleinc.org/wp-content/uploads/2012/05/a9273edbc93df5f187263d5bde98907d-wpcf_190x126.jpg</a:t>
            </a:r>
          </a:p>
        </p:txBody>
      </p:sp>
      <p:pic>
        <p:nvPicPr>
          <p:cNvPr id="59" name="Picture 4" descr="https://lh4.googleusercontent.com/FCJfGLNTTHFWCb0XVnX_HckulQFK9B5dBblw0oKw_lXZm5Ie-qHThligsNOcMbFoXdayNT6hswfpZnJPqYuF0Bf-lgQEhMSzCnXmxSlrbJs35HRrTT4ppVIx9hZNkqWuBCyo8cu404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7733" y="10972232"/>
            <a:ext cx="8643361" cy="6482520"/>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47303" y="14905338"/>
            <a:ext cx="2180013" cy="1759582"/>
          </a:xfrm>
          <a:prstGeom prst="rect">
            <a:avLst/>
          </a:prstGeom>
        </p:spPr>
      </p:pic>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75481" y="11658924"/>
            <a:ext cx="4112089" cy="3090615"/>
          </a:xfrm>
          <a:prstGeom prst="rect">
            <a:avLst/>
          </a:prstGeom>
        </p:spPr>
      </p:pic>
      <p:sp>
        <p:nvSpPr>
          <p:cNvPr id="66" name="TextBox 65">
            <a:extLst>
              <a:ext uri="{FF2B5EF4-FFF2-40B4-BE49-F238E27FC236}">
                <a16:creationId xmlns:a16="http://schemas.microsoft.com/office/drawing/2014/main" id="{C54A7560-C470-4632-90FC-610638217CCB}"/>
              </a:ext>
            </a:extLst>
          </p:cNvPr>
          <p:cNvSpPr txBox="1"/>
          <p:nvPr/>
        </p:nvSpPr>
        <p:spPr>
          <a:xfrm>
            <a:off x="18628249" y="11657738"/>
            <a:ext cx="4594733" cy="1015663"/>
          </a:xfrm>
          <a:prstGeom prst="rect">
            <a:avLst/>
          </a:prstGeom>
          <a:noFill/>
        </p:spPr>
        <p:txBody>
          <a:bodyPr wrap="square" rtlCol="0">
            <a:spAutoFit/>
          </a:bodyPr>
          <a:lstStyle/>
          <a:p>
            <a:r>
              <a:rPr lang="en-US" sz="2000" b="1" dirty="0">
                <a:solidFill>
                  <a:schemeClr val="tx1">
                    <a:lumMod val="50000"/>
                    <a:lumOff val="50000"/>
                  </a:schemeClr>
                </a:solidFill>
                <a:latin typeface="Courier New" panose="02070309020205020404" pitchFamily="49" charset="0"/>
                <a:cs typeface="Courier New" panose="02070309020205020404" pitchFamily="49" charset="0"/>
              </a:rPr>
              <a:t>s</a:t>
            </a:r>
            <a:r>
              <a:rPr lang="en-US" sz="2000" b="1" dirty="0" smtClean="0">
                <a:solidFill>
                  <a:schemeClr val="tx1">
                    <a:lumMod val="50000"/>
                    <a:lumOff val="50000"/>
                  </a:schemeClr>
                </a:solidFill>
                <a:latin typeface="Courier New" panose="02070309020205020404" pitchFamily="49" charset="0"/>
                <a:cs typeface="Courier New" panose="02070309020205020404" pitchFamily="49" charset="0"/>
              </a:rPr>
              <a:t>ource: https://www.thingiverse.com/thing:1997900</a:t>
            </a:r>
            <a:endParaRPr lang="en-US" sz="2000" b="1" dirty="0">
              <a:solidFill>
                <a:schemeClr val="tx1">
                  <a:lumMod val="50000"/>
                  <a:lumOff val="50000"/>
                </a:schemeClr>
              </a:solidFill>
              <a:latin typeface="Courier New" panose="02070309020205020404" pitchFamily="49" charset="0"/>
              <a:cs typeface="Courier New" panose="02070309020205020404" pitchFamily="49" charset="0"/>
            </a:endParaRPr>
          </a:p>
        </p:txBody>
      </p:sp>
      <p:sp>
        <p:nvSpPr>
          <p:cNvPr id="70" name="Text Box 24">
            <a:extLst>
              <a:ext uri="{FF2B5EF4-FFF2-40B4-BE49-F238E27FC236}">
                <a16:creationId xmlns:a16="http://schemas.microsoft.com/office/drawing/2014/main" id="{40463F0C-A75D-450E-B229-3303BD76D736}"/>
              </a:ext>
            </a:extLst>
          </p:cNvPr>
          <p:cNvSpPr txBox="1">
            <a:spLocks noChangeArrowheads="1"/>
          </p:cNvSpPr>
          <p:nvPr/>
        </p:nvSpPr>
        <p:spPr bwMode="auto">
          <a:xfrm>
            <a:off x="18577085" y="26035379"/>
            <a:ext cx="8595360" cy="78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52689" tIns="176345" rIns="352689" bIns="17634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800" b="1" i="1" dirty="0">
                <a:solidFill>
                  <a:schemeClr val="bg1"/>
                </a:solidFill>
                <a:latin typeface="Arial" panose="020B0604020202020204" pitchFamily="34" charset="0"/>
                <a:cs typeface="Arial" panose="020B0604020202020204" pitchFamily="34" charset="0"/>
              </a:rPr>
              <a:t>Thermal image </a:t>
            </a:r>
            <a:r>
              <a:rPr lang="en-US" sz="2800" b="1" i="1" dirty="0" smtClean="0">
                <a:solidFill>
                  <a:schemeClr val="bg1"/>
                </a:solidFill>
                <a:latin typeface="Arial" panose="020B0604020202020204" pitchFamily="34" charset="0"/>
                <a:cs typeface="Arial" panose="020B0604020202020204" pitchFamily="34" charset="0"/>
              </a:rPr>
              <a:t>processed </a:t>
            </a:r>
            <a:r>
              <a:rPr lang="en-US" sz="2800" b="1" i="1" dirty="0">
                <a:solidFill>
                  <a:schemeClr val="bg1"/>
                </a:solidFill>
                <a:latin typeface="Arial" panose="020B0604020202020204" pitchFamily="34" charset="0"/>
                <a:cs typeface="Arial" panose="020B0604020202020204" pitchFamily="34" charset="0"/>
              </a:rPr>
              <a:t>with </a:t>
            </a:r>
            <a:r>
              <a:rPr lang="en-US" sz="2800" b="1" i="1" dirty="0" smtClean="0">
                <a:solidFill>
                  <a:schemeClr val="bg1"/>
                </a:solidFill>
                <a:latin typeface="Arial" panose="020B0604020202020204" pitchFamily="34" charset="0"/>
                <a:cs typeface="Arial" panose="020B0604020202020204" pitchFamily="34" charset="0"/>
              </a:rPr>
              <a:t>blob detection</a:t>
            </a:r>
            <a:endParaRPr lang="en-US" sz="2800" b="1" i="1" dirty="0">
              <a:solidFill>
                <a:schemeClr val="bg1"/>
              </a:solidFill>
              <a:latin typeface="Arial" panose="020B0604020202020204" pitchFamily="34" charset="0"/>
              <a:cs typeface="Arial" panose="020B0604020202020204" pitchFamily="34" charset="0"/>
            </a:endParaRPr>
          </a:p>
        </p:txBody>
      </p:sp>
      <p:pic>
        <p:nvPicPr>
          <p:cNvPr id="72" name="Picture 20" descr="https://lh6.googleusercontent.com/srNzS1UUZW7gbgYBtBR03UP2YU3z8KBefIMZp6Z5NEUymrAuXQvUJTR9cFmOZG7l4ZoOfEu97Vdsdipzn1ZAT5uw6M56K5MmoTa8FE5OHnehfVPFpRw-36AjyzAOa_BM6qezAasY8c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26610" y="11166710"/>
            <a:ext cx="8583777" cy="6687853"/>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sp>
        <p:nvSpPr>
          <p:cNvPr id="73" name="Text Box 24">
            <a:extLst>
              <a:ext uri="{FF2B5EF4-FFF2-40B4-BE49-F238E27FC236}">
                <a16:creationId xmlns:a16="http://schemas.microsoft.com/office/drawing/2014/main" id="{40463F0C-A75D-450E-B229-3303BD76D736}"/>
              </a:ext>
            </a:extLst>
          </p:cNvPr>
          <p:cNvSpPr txBox="1">
            <a:spLocks noChangeArrowheads="1"/>
          </p:cNvSpPr>
          <p:nvPr/>
        </p:nvSpPr>
        <p:spPr bwMode="auto">
          <a:xfrm>
            <a:off x="27445510" y="17907000"/>
            <a:ext cx="8595360" cy="1648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52689" tIns="176345" rIns="352689" bIns="17634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800" b="1" i="1" dirty="0">
                <a:solidFill>
                  <a:srgbClr val="005493"/>
                </a:solidFill>
                <a:latin typeface="Arial" panose="020B0604020202020204" pitchFamily="34" charset="0"/>
                <a:cs typeface="Arial" panose="020B0604020202020204" pitchFamily="34" charset="0"/>
              </a:rPr>
              <a:t>Satellite Images of </a:t>
            </a:r>
            <a:r>
              <a:rPr lang="en-US" sz="2800" b="1" i="1" dirty="0" err="1">
                <a:solidFill>
                  <a:srgbClr val="005493"/>
                </a:solidFill>
                <a:latin typeface="Arial" panose="020B0604020202020204" pitchFamily="34" charset="0"/>
                <a:cs typeface="Arial" panose="020B0604020202020204" pitchFamily="34" charset="0"/>
              </a:rPr>
              <a:t>Ostional</a:t>
            </a:r>
            <a:r>
              <a:rPr lang="en-US" sz="2800" b="1" i="1" dirty="0">
                <a:solidFill>
                  <a:srgbClr val="005493"/>
                </a:solidFill>
                <a:latin typeface="Arial" panose="020B0604020202020204" pitchFamily="34" charset="0"/>
                <a:cs typeface="Arial" panose="020B0604020202020204" pitchFamily="34" charset="0"/>
              </a:rPr>
              <a:t> Wildlife Refuge, Main Nesting Beach, Costa Rica. Source: Google Maps</a:t>
            </a:r>
          </a:p>
        </p:txBody>
      </p:sp>
      <p:sp>
        <p:nvSpPr>
          <p:cNvPr id="57" name="Text Box 24">
            <a:extLst>
              <a:ext uri="{FF2B5EF4-FFF2-40B4-BE49-F238E27FC236}">
                <a16:creationId xmlns:a16="http://schemas.microsoft.com/office/drawing/2014/main" id="{40463F0C-A75D-450E-B229-3303BD76D736}"/>
              </a:ext>
            </a:extLst>
          </p:cNvPr>
          <p:cNvSpPr txBox="1">
            <a:spLocks noChangeArrowheads="1"/>
          </p:cNvSpPr>
          <p:nvPr/>
        </p:nvSpPr>
        <p:spPr bwMode="auto">
          <a:xfrm>
            <a:off x="9753600" y="16240764"/>
            <a:ext cx="8595360" cy="121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52689" tIns="176345" rIns="352689" bIns="176345">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800" b="1" i="1" dirty="0">
                <a:solidFill>
                  <a:schemeClr val="bg1"/>
                </a:solidFill>
                <a:latin typeface="Arial" panose="020B0604020202020204" pitchFamily="34" charset="0"/>
                <a:cs typeface="Arial" panose="020B0604020202020204" pitchFamily="34" charset="0"/>
              </a:rPr>
              <a:t>Thermal image of o</a:t>
            </a:r>
            <a:r>
              <a:rPr lang="en-US" sz="2800" b="1" i="1" dirty="0" smtClean="0">
                <a:solidFill>
                  <a:schemeClr val="bg1"/>
                </a:solidFill>
                <a:latin typeface="Arial" panose="020B0604020202020204" pitchFamily="34" charset="0"/>
                <a:cs typeface="Arial" panose="020B0604020202020204" pitchFamily="34" charset="0"/>
              </a:rPr>
              <a:t>live Ridley </a:t>
            </a:r>
            <a:r>
              <a:rPr lang="en-US" sz="2800" b="1" i="1" dirty="0">
                <a:solidFill>
                  <a:schemeClr val="bg1"/>
                </a:solidFill>
                <a:latin typeface="Arial" panose="020B0604020202020204" pitchFamily="34" charset="0"/>
                <a:cs typeface="Arial" panose="020B0604020202020204" pitchFamily="34" charset="0"/>
              </a:rPr>
              <a:t>s</a:t>
            </a:r>
            <a:r>
              <a:rPr lang="en-US" sz="2800" b="1" i="1" dirty="0" smtClean="0">
                <a:solidFill>
                  <a:schemeClr val="bg1"/>
                </a:solidFill>
                <a:latin typeface="Arial" panose="020B0604020202020204" pitchFamily="34" charset="0"/>
                <a:cs typeface="Arial" panose="020B0604020202020204" pitchFamily="34" charset="0"/>
              </a:rPr>
              <a:t>ea </a:t>
            </a:r>
            <a:r>
              <a:rPr lang="en-US" sz="2800" b="1" i="1" dirty="0">
                <a:solidFill>
                  <a:schemeClr val="bg1"/>
                </a:solidFill>
                <a:latin typeface="Arial" panose="020B0604020202020204" pitchFamily="34" charset="0"/>
                <a:cs typeface="Arial" panose="020B0604020202020204" pitchFamily="34" charset="0"/>
              </a:rPr>
              <a:t>t</a:t>
            </a:r>
            <a:r>
              <a:rPr lang="en-US" sz="2800" b="1" i="1" dirty="0" smtClean="0">
                <a:solidFill>
                  <a:schemeClr val="bg1"/>
                </a:solidFill>
                <a:latin typeface="Arial" panose="020B0604020202020204" pitchFamily="34" charset="0"/>
                <a:cs typeface="Arial" panose="020B0604020202020204" pitchFamily="34" charset="0"/>
              </a:rPr>
              <a:t>urtles (</a:t>
            </a:r>
            <a:r>
              <a:rPr lang="en-US" sz="2800" b="1" i="1" dirty="0" err="1" smtClean="0">
                <a:solidFill>
                  <a:schemeClr val="bg1"/>
                </a:solidFill>
                <a:latin typeface="Arial" panose="020B0604020202020204" pitchFamily="34" charset="0"/>
                <a:cs typeface="Arial" panose="020B0604020202020204" pitchFamily="34" charset="0"/>
              </a:rPr>
              <a:t>Lepidochelys</a:t>
            </a:r>
            <a:r>
              <a:rPr lang="en-US" sz="2800" b="1" i="1" dirty="0" smtClean="0">
                <a:solidFill>
                  <a:schemeClr val="bg1"/>
                </a:solidFill>
                <a:latin typeface="Arial" panose="020B0604020202020204" pitchFamily="34" charset="0"/>
                <a:cs typeface="Arial" panose="020B0604020202020204" pitchFamily="34" charset="0"/>
              </a:rPr>
              <a:t> </a:t>
            </a:r>
            <a:r>
              <a:rPr lang="en-US" sz="2800" b="1" i="1" dirty="0" err="1" smtClean="0">
                <a:solidFill>
                  <a:schemeClr val="bg1"/>
                </a:solidFill>
                <a:latin typeface="Arial" panose="020B0604020202020204" pitchFamily="34" charset="0"/>
                <a:cs typeface="Arial" panose="020B0604020202020204" pitchFamily="34" charset="0"/>
              </a:rPr>
              <a:t>olivacea</a:t>
            </a:r>
            <a:r>
              <a:rPr lang="en-US" sz="2800" b="1" i="1" dirty="0" smtClean="0">
                <a:solidFill>
                  <a:schemeClr val="bg1"/>
                </a:solidFill>
                <a:latin typeface="Arial" panose="020B0604020202020204" pitchFamily="34" charset="0"/>
                <a:cs typeface="Arial" panose="020B0604020202020204" pitchFamily="34" charset="0"/>
              </a:rPr>
              <a:t>), photo V </a:t>
            </a:r>
            <a:r>
              <a:rPr lang="en-US" sz="2800" b="1" i="1" dirty="0" err="1" smtClean="0">
                <a:solidFill>
                  <a:schemeClr val="bg1"/>
                </a:solidFill>
                <a:latin typeface="Arial" panose="020B0604020202020204" pitchFamily="34" charset="0"/>
                <a:cs typeface="Arial" panose="020B0604020202020204" pitchFamily="34" charset="0"/>
              </a:rPr>
              <a:t>Bezy</a:t>
            </a:r>
            <a:endParaRPr lang="en-US" sz="2800" b="1" i="1" dirty="0">
              <a:solidFill>
                <a:schemeClr val="bg1"/>
              </a:solidFill>
              <a:latin typeface="Arial" panose="020B0604020202020204" pitchFamily="34" charset="0"/>
              <a:cs typeface="Arial" panose="020B0604020202020204" pitchFamily="34" charset="0"/>
            </a:endParaRPr>
          </a:p>
        </p:txBody>
      </p:sp>
      <p:pic>
        <p:nvPicPr>
          <p:cNvPr id="71" name="Picture 18" descr="https://lh3.googleusercontent.com/V6p5D9zbch7-8krWCzKgCTDUP0fXISUm617MRZzkUerJlN6z7h4sgctdTPHSW9gZWX1xeDv54kF1vVjmXr-DQtlhlSRHV2uw9z0TCT0QBlv_gDLgrW4KlNK8epynQbgBOCsgIXFhz_A"/>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2107" t="25493" r="20566" b="9087"/>
          <a:stretch/>
        </p:blipFill>
        <p:spPr bwMode="auto">
          <a:xfrm>
            <a:off x="33355272" y="11369258"/>
            <a:ext cx="2590801" cy="19812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618048" y="17748736"/>
            <a:ext cx="2552700" cy="2552700"/>
          </a:xfrm>
          <a:prstGeom prst="rect">
            <a:avLst/>
          </a:prstGeom>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943965" y="17358025"/>
            <a:ext cx="2343732" cy="2343732"/>
          </a:xfrm>
          <a:prstGeom prst="rect">
            <a:avLst/>
          </a:prstGeom>
        </p:spPr>
      </p:pic>
      <p:sp>
        <p:nvSpPr>
          <p:cNvPr id="67" name="TextBox 66">
            <a:extLst>
              <a:ext uri="{FF2B5EF4-FFF2-40B4-BE49-F238E27FC236}">
                <a16:creationId xmlns:a16="http://schemas.microsoft.com/office/drawing/2014/main" id="{C54A7560-C470-4632-90FC-610638217CCB}"/>
              </a:ext>
            </a:extLst>
          </p:cNvPr>
          <p:cNvSpPr txBox="1"/>
          <p:nvPr/>
        </p:nvSpPr>
        <p:spPr>
          <a:xfrm>
            <a:off x="18681484" y="16642327"/>
            <a:ext cx="8490961" cy="1015663"/>
          </a:xfrm>
          <a:prstGeom prst="rect">
            <a:avLst/>
          </a:prstGeom>
          <a:noFill/>
        </p:spPr>
        <p:txBody>
          <a:bodyPr wrap="square" rtlCol="0">
            <a:spAutoFit/>
          </a:bodyPr>
          <a:lstStyle/>
          <a:p>
            <a:r>
              <a:rPr lang="en-US" sz="2000" b="1" dirty="0">
                <a:solidFill>
                  <a:schemeClr val="tx1">
                    <a:lumMod val="50000"/>
                    <a:lumOff val="50000"/>
                  </a:schemeClr>
                </a:solidFill>
                <a:latin typeface="Courier New" panose="02070309020205020404" pitchFamily="49" charset="0"/>
                <a:cs typeface="Courier New" panose="02070309020205020404" pitchFamily="49" charset="0"/>
              </a:rPr>
              <a:t>s</a:t>
            </a:r>
            <a:r>
              <a:rPr lang="en-US" sz="2000" b="1" dirty="0" smtClean="0">
                <a:solidFill>
                  <a:schemeClr val="tx1">
                    <a:lumMod val="50000"/>
                    <a:lumOff val="50000"/>
                  </a:schemeClr>
                </a:solidFill>
                <a:latin typeface="Courier New" panose="02070309020205020404" pitchFamily="49" charset="0"/>
                <a:cs typeface="Courier New" panose="02070309020205020404" pitchFamily="49" charset="0"/>
              </a:rPr>
              <a:t>ource</a:t>
            </a:r>
            <a:r>
              <a:rPr lang="en-US" sz="2000" b="1" dirty="0">
                <a:solidFill>
                  <a:schemeClr val="tx1">
                    <a:lumMod val="50000"/>
                    <a:lumOff val="50000"/>
                  </a:schemeClr>
                </a:solidFill>
                <a:latin typeface="Courier New" panose="02070309020205020404" pitchFamily="49" charset="0"/>
                <a:cs typeface="Courier New" panose="02070309020205020404" pitchFamily="49" charset="0"/>
              </a:rPr>
              <a:t>: https://</a:t>
            </a:r>
            <a:r>
              <a:rPr lang="en-US" sz="2000" b="1" dirty="0" smtClean="0">
                <a:solidFill>
                  <a:schemeClr val="tx1">
                    <a:lumMod val="50000"/>
                    <a:lumOff val="50000"/>
                  </a:schemeClr>
                </a:solidFill>
                <a:latin typeface="Courier New" panose="02070309020205020404" pitchFamily="49" charset="0"/>
                <a:cs typeface="Courier New" panose="02070309020205020404" pitchFamily="49" charset="0"/>
              </a:rPr>
              <a:t>groupgets-files.s3.amazonaws.com/boson/Boson_2.4mm_f1.0_faceleft-small.png</a:t>
            </a:r>
            <a:endParaRPr lang="en-US" sz="2000" b="1" dirty="0">
              <a:solidFill>
                <a:schemeClr val="tx1">
                  <a:lumMod val="50000"/>
                  <a:lumOff val="50000"/>
                </a:schemeClr>
              </a:solidFill>
              <a:latin typeface="Courier New" panose="02070309020205020404" pitchFamily="49" charset="0"/>
              <a:cs typeface="Courier New" panose="02070309020205020404" pitchFamily="49" charset="0"/>
            </a:endParaRPr>
          </a:p>
        </p:txBody>
      </p:sp>
      <p:sp>
        <p:nvSpPr>
          <p:cNvPr id="93" name="TextBox 92">
            <a:extLst>
              <a:ext uri="{FF2B5EF4-FFF2-40B4-BE49-F238E27FC236}">
                <a16:creationId xmlns:a16="http://schemas.microsoft.com/office/drawing/2014/main" id="{C54A7560-C470-4632-90FC-610638217CCB}"/>
              </a:ext>
            </a:extLst>
          </p:cNvPr>
          <p:cNvSpPr txBox="1"/>
          <p:nvPr/>
        </p:nvSpPr>
        <p:spPr>
          <a:xfrm>
            <a:off x="18652223" y="20040600"/>
            <a:ext cx="8490961" cy="400110"/>
          </a:xfrm>
          <a:prstGeom prst="rect">
            <a:avLst/>
          </a:prstGeom>
          <a:noFill/>
        </p:spPr>
        <p:txBody>
          <a:bodyPr wrap="square" rtlCol="0">
            <a:spAutoFit/>
          </a:bodyPr>
          <a:lstStyle/>
          <a:p>
            <a:r>
              <a:rPr lang="en-US" sz="2000" b="1" dirty="0">
                <a:solidFill>
                  <a:schemeClr val="tx1">
                    <a:lumMod val="50000"/>
                    <a:lumOff val="50000"/>
                  </a:schemeClr>
                </a:solidFill>
                <a:latin typeface="Courier New" panose="02070309020205020404" pitchFamily="49" charset="0"/>
                <a:cs typeface="Courier New" panose="02070309020205020404" pitchFamily="49" charset="0"/>
              </a:rPr>
              <a:t>s</a:t>
            </a:r>
            <a:r>
              <a:rPr lang="en-US" sz="2000" b="1" dirty="0" smtClean="0">
                <a:solidFill>
                  <a:schemeClr val="tx1">
                    <a:lumMod val="50000"/>
                    <a:lumOff val="50000"/>
                  </a:schemeClr>
                </a:solidFill>
                <a:latin typeface="Courier New" panose="02070309020205020404" pitchFamily="49" charset="0"/>
                <a:cs typeface="Courier New" panose="02070309020205020404" pitchFamily="49" charset="0"/>
              </a:rPr>
              <a:t>ource</a:t>
            </a:r>
            <a:r>
              <a:rPr lang="en-US" sz="2000" b="1" dirty="0">
                <a:solidFill>
                  <a:schemeClr val="tx1">
                    <a:lumMod val="50000"/>
                    <a:lumOff val="50000"/>
                  </a:schemeClr>
                </a:solidFill>
                <a:latin typeface="Courier New" panose="02070309020205020404" pitchFamily="49" charset="0"/>
                <a:cs typeface="Courier New" panose="02070309020205020404" pitchFamily="49" charset="0"/>
              </a:rPr>
              <a:t>: </a:t>
            </a:r>
            <a:r>
              <a:rPr lang="en-US" sz="2000" b="1" dirty="0" smtClean="0">
                <a:solidFill>
                  <a:schemeClr val="tx1">
                    <a:lumMod val="50000"/>
                    <a:lumOff val="50000"/>
                  </a:schemeClr>
                </a:solidFill>
                <a:latin typeface="Courier New" panose="02070309020205020404" pitchFamily="49" charset="0"/>
                <a:cs typeface="Courier New" panose="02070309020205020404" pitchFamily="49" charset="0"/>
              </a:rPr>
              <a:t>getfpv.com</a:t>
            </a:r>
            <a:endParaRPr lang="en-US" sz="2000" b="1" dirty="0">
              <a:solidFill>
                <a:schemeClr val="tx1">
                  <a:lumMod val="50000"/>
                  <a:lumOff val="50000"/>
                </a:schemeClr>
              </a:solidFill>
              <a:latin typeface="Courier New" panose="02070309020205020404" pitchFamily="49" charset="0"/>
              <a:cs typeface="Courier New" panose="02070309020205020404" pitchFamily="49" charset="0"/>
            </a:endParaRPr>
          </a:p>
        </p:txBody>
      </p:sp>
      <p:sp>
        <p:nvSpPr>
          <p:cNvPr id="95" name="TextBox 94"/>
          <p:cNvSpPr txBox="1"/>
          <p:nvPr/>
        </p:nvSpPr>
        <p:spPr>
          <a:xfrm>
            <a:off x="22987673" y="12704803"/>
            <a:ext cx="4067196" cy="954107"/>
          </a:xfrm>
          <a:prstGeom prst="rect">
            <a:avLst/>
          </a:prstGeom>
          <a:noFill/>
        </p:spPr>
        <p:txBody>
          <a:bodyPr wrap="square" rtlCol="0">
            <a:spAutoFit/>
          </a:bodyPr>
          <a:lstStyle/>
          <a:p>
            <a:pPr>
              <a:spcBef>
                <a:spcPct val="50000"/>
              </a:spcBef>
            </a:pPr>
            <a:r>
              <a:rPr lang="en-US" sz="2800" dirty="0" smtClean="0">
                <a:solidFill>
                  <a:srgbClr val="005493"/>
                </a:solidFill>
                <a:latin typeface="Arial" panose="020B0604020202020204" pitchFamily="34" charset="0"/>
                <a:cs typeface="Arial" panose="020B0604020202020204" pitchFamily="34" charset="0"/>
              </a:rPr>
              <a:t>3D printed base </a:t>
            </a:r>
            <a:r>
              <a:rPr lang="en-US" sz="2800" dirty="0">
                <a:solidFill>
                  <a:srgbClr val="005493"/>
                </a:solidFill>
                <a:latin typeface="Arial" panose="020B0604020202020204" pitchFamily="34" charset="0"/>
                <a:cs typeface="Arial" panose="020B0604020202020204" pitchFamily="34" charset="0"/>
              </a:rPr>
              <a:t>mount for </a:t>
            </a:r>
            <a:r>
              <a:rPr lang="en-US" sz="2800" dirty="0" smtClean="0">
                <a:solidFill>
                  <a:srgbClr val="005493"/>
                </a:solidFill>
                <a:latin typeface="Arial" panose="020B0604020202020204" pitchFamily="34" charset="0"/>
                <a:cs typeface="Arial" panose="020B0604020202020204" pitchFamily="34" charset="0"/>
              </a:rPr>
              <a:t>Mavic</a:t>
            </a:r>
            <a:endParaRPr lang="en-US" sz="2800" dirty="0">
              <a:solidFill>
                <a:srgbClr val="005493"/>
              </a:solidFill>
              <a:latin typeface="Arial" panose="020B0604020202020204" pitchFamily="34" charset="0"/>
              <a:cs typeface="Arial" panose="020B0604020202020204" pitchFamily="34" charset="0"/>
            </a:endParaRPr>
          </a:p>
        </p:txBody>
      </p:sp>
      <p:sp>
        <p:nvSpPr>
          <p:cNvPr id="96" name="TextBox 95"/>
          <p:cNvSpPr txBox="1"/>
          <p:nvPr/>
        </p:nvSpPr>
        <p:spPr>
          <a:xfrm>
            <a:off x="22868177" y="18455393"/>
            <a:ext cx="4042203" cy="954107"/>
          </a:xfrm>
          <a:prstGeom prst="rect">
            <a:avLst/>
          </a:prstGeom>
          <a:noFill/>
        </p:spPr>
        <p:txBody>
          <a:bodyPr wrap="square" rtlCol="0">
            <a:spAutoFit/>
          </a:bodyPr>
          <a:lstStyle/>
          <a:p>
            <a:pPr>
              <a:spcBef>
                <a:spcPct val="50000"/>
              </a:spcBef>
            </a:pPr>
            <a:r>
              <a:rPr lang="en-US" sz="2800" dirty="0" err="1" smtClean="0">
                <a:solidFill>
                  <a:srgbClr val="005493"/>
                </a:solidFill>
                <a:latin typeface="Arial" panose="020B0604020202020204" pitchFamily="34" charset="0"/>
                <a:cs typeface="Arial" panose="020B0604020202020204" pitchFamily="34" charset="0"/>
              </a:rPr>
              <a:t>CJLTech</a:t>
            </a:r>
            <a:r>
              <a:rPr lang="en-US" sz="2800" dirty="0" smtClean="0">
                <a:solidFill>
                  <a:srgbClr val="005493"/>
                </a:solidFill>
                <a:latin typeface="Arial" panose="020B0604020202020204" pitchFamily="34" charset="0"/>
                <a:cs typeface="Arial" panose="020B0604020202020204" pitchFamily="34" charset="0"/>
              </a:rPr>
              <a:t> IR4+ emitter and </a:t>
            </a:r>
            <a:r>
              <a:rPr lang="en-US" sz="2800" dirty="0" err="1" smtClean="0">
                <a:solidFill>
                  <a:srgbClr val="005493"/>
                </a:solidFill>
                <a:latin typeface="Arial" panose="020B0604020202020204" pitchFamily="34" charset="0"/>
                <a:cs typeface="Arial" panose="020B0604020202020204" pitchFamily="34" charset="0"/>
              </a:rPr>
              <a:t>Runcam</a:t>
            </a:r>
            <a:r>
              <a:rPr lang="en-US" sz="2800" dirty="0" smtClean="0">
                <a:solidFill>
                  <a:srgbClr val="005493"/>
                </a:solidFill>
                <a:latin typeface="Arial" panose="020B0604020202020204" pitchFamily="34" charset="0"/>
                <a:cs typeface="Arial" panose="020B0604020202020204" pitchFamily="34" charset="0"/>
              </a:rPr>
              <a:t> camera</a:t>
            </a:r>
            <a:endParaRPr lang="en-US" sz="2800" dirty="0">
              <a:solidFill>
                <a:srgbClr val="005493"/>
              </a:solidFill>
              <a:latin typeface="Arial" panose="020B0604020202020204" pitchFamily="34" charset="0"/>
              <a:cs typeface="Arial" panose="020B0604020202020204" pitchFamily="34" charset="0"/>
            </a:endParaRPr>
          </a:p>
        </p:txBody>
      </p:sp>
      <p:sp>
        <p:nvSpPr>
          <p:cNvPr id="99" name="TextBox 98"/>
          <p:cNvSpPr txBox="1"/>
          <p:nvPr/>
        </p:nvSpPr>
        <p:spPr>
          <a:xfrm>
            <a:off x="22250401" y="15488007"/>
            <a:ext cx="4411788" cy="523220"/>
          </a:xfrm>
          <a:prstGeom prst="rect">
            <a:avLst/>
          </a:prstGeom>
          <a:noFill/>
        </p:spPr>
        <p:txBody>
          <a:bodyPr wrap="square" rtlCol="0">
            <a:spAutoFit/>
          </a:bodyPr>
          <a:lstStyle/>
          <a:p>
            <a:pPr>
              <a:spcBef>
                <a:spcPct val="50000"/>
              </a:spcBef>
            </a:pPr>
            <a:r>
              <a:rPr lang="en-US" sz="2800" dirty="0" smtClean="0">
                <a:solidFill>
                  <a:srgbClr val="005493"/>
                </a:solidFill>
                <a:latin typeface="Arial" panose="020B0604020202020204" pitchFamily="34" charset="0"/>
                <a:cs typeface="Arial" panose="020B0604020202020204" pitchFamily="34" charset="0"/>
              </a:rPr>
              <a:t>FLIR </a:t>
            </a:r>
            <a:r>
              <a:rPr lang="en-US" sz="2800" dirty="0">
                <a:solidFill>
                  <a:srgbClr val="005493"/>
                </a:solidFill>
                <a:latin typeface="Arial" panose="020B0604020202020204" pitchFamily="34" charset="0"/>
                <a:cs typeface="Arial" panose="020B0604020202020204" pitchFamily="34" charset="0"/>
              </a:rPr>
              <a:t>Boson (7.5g, </a:t>
            </a:r>
            <a:r>
              <a:rPr lang="en-US" sz="2800" dirty="0" smtClean="0">
                <a:solidFill>
                  <a:srgbClr val="005493"/>
                </a:solidFill>
                <a:latin typeface="Arial" panose="020B0604020202020204" pitchFamily="34" charset="0"/>
                <a:cs typeface="Arial" panose="020B0604020202020204" pitchFamily="34" charset="0"/>
              </a:rPr>
              <a:t>4.9cm</a:t>
            </a:r>
            <a:r>
              <a:rPr lang="en-US" sz="2800" baseline="30000" dirty="0" smtClean="0">
                <a:solidFill>
                  <a:srgbClr val="005493"/>
                </a:solidFill>
                <a:latin typeface="Arial" panose="020B0604020202020204" pitchFamily="34" charset="0"/>
                <a:cs typeface="Arial" panose="020B0604020202020204" pitchFamily="34" charset="0"/>
              </a:rPr>
              <a:t>3</a:t>
            </a:r>
            <a:r>
              <a:rPr lang="en-US" sz="2800" dirty="0" smtClean="0">
                <a:solidFill>
                  <a:srgbClr val="005493"/>
                </a:solidFill>
                <a:latin typeface="Arial" panose="020B0604020202020204" pitchFamily="34" charset="0"/>
                <a:cs typeface="Arial" panose="020B0604020202020204" pitchFamily="34" charset="0"/>
              </a:rPr>
              <a:t>)</a:t>
            </a:r>
          </a:p>
        </p:txBody>
      </p:sp>
      <p:grpSp>
        <p:nvGrpSpPr>
          <p:cNvPr id="14" name="Group 13"/>
          <p:cNvGrpSpPr/>
          <p:nvPr/>
        </p:nvGrpSpPr>
        <p:grpSpPr>
          <a:xfrm>
            <a:off x="18620506" y="6373002"/>
            <a:ext cx="8606001" cy="5133198"/>
            <a:chOff x="18620506" y="5365389"/>
            <a:chExt cx="8606001" cy="5133198"/>
          </a:xfrm>
        </p:grpSpPr>
        <p:pic>
          <p:nvPicPr>
            <p:cNvPr id="60" name="Picture 5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620506" y="5895355"/>
              <a:ext cx="8606001" cy="4603232"/>
            </a:xfrm>
            <a:prstGeom prst="rect">
              <a:avLst/>
            </a:prstGeom>
          </p:spPr>
        </p:pic>
        <p:sp>
          <p:nvSpPr>
            <p:cNvPr id="61" name="TextBox 60">
              <a:extLst>
                <a:ext uri="{FF2B5EF4-FFF2-40B4-BE49-F238E27FC236}">
                  <a16:creationId xmlns:a16="http://schemas.microsoft.com/office/drawing/2014/main" id="{C54A7560-C470-4632-90FC-610638217CCB}"/>
                </a:ext>
              </a:extLst>
            </p:cNvPr>
            <p:cNvSpPr txBox="1"/>
            <p:nvPr/>
          </p:nvSpPr>
          <p:spPr>
            <a:xfrm>
              <a:off x="18620506" y="10000356"/>
              <a:ext cx="5526881" cy="400110"/>
            </a:xfrm>
            <a:prstGeom prst="rect">
              <a:avLst/>
            </a:prstGeom>
            <a:noFill/>
          </p:spPr>
          <p:txBody>
            <a:bodyPr wrap="square" rtlCol="0">
              <a:spAutoFit/>
            </a:bodyPr>
            <a:lstStyle/>
            <a:p>
              <a:r>
                <a:rPr lang="en-US" sz="2000" b="1" dirty="0">
                  <a:solidFill>
                    <a:schemeClr val="tx1">
                      <a:lumMod val="50000"/>
                      <a:lumOff val="50000"/>
                    </a:schemeClr>
                  </a:solidFill>
                  <a:latin typeface="Courier New" panose="02070309020205020404" pitchFamily="49" charset="0"/>
                  <a:cs typeface="Courier New" panose="02070309020205020404" pitchFamily="49" charset="0"/>
                </a:rPr>
                <a:t>s</a:t>
              </a:r>
              <a:r>
                <a:rPr lang="en-US" sz="2000" b="1" dirty="0" smtClean="0">
                  <a:solidFill>
                    <a:schemeClr val="tx1">
                      <a:lumMod val="50000"/>
                      <a:lumOff val="50000"/>
                    </a:schemeClr>
                  </a:solidFill>
                  <a:latin typeface="Courier New" panose="02070309020205020404" pitchFamily="49" charset="0"/>
                  <a:cs typeface="Courier New" panose="02070309020205020404" pitchFamily="49" charset="0"/>
                </a:rPr>
                <a:t>ource</a:t>
              </a:r>
              <a:r>
                <a:rPr lang="en-US" sz="2000" b="1" dirty="0">
                  <a:solidFill>
                    <a:schemeClr val="tx1">
                      <a:lumMod val="50000"/>
                      <a:lumOff val="50000"/>
                    </a:schemeClr>
                  </a:solidFill>
                  <a:latin typeface="Courier New" panose="02070309020205020404" pitchFamily="49" charset="0"/>
                  <a:cs typeface="Courier New" panose="02070309020205020404" pitchFamily="49" charset="0"/>
                </a:rPr>
                <a:t>: https://</a:t>
              </a:r>
              <a:r>
                <a:rPr lang="en-US" sz="2000" b="1" dirty="0" smtClean="0">
                  <a:solidFill>
                    <a:schemeClr val="tx1">
                      <a:lumMod val="50000"/>
                      <a:lumOff val="50000"/>
                    </a:schemeClr>
                  </a:solidFill>
                  <a:latin typeface="Courier New" panose="02070309020205020404" pitchFamily="49" charset="0"/>
                  <a:cs typeface="Courier New" panose="02070309020205020404" pitchFamily="49" charset="0"/>
                </a:rPr>
                <a:t>rectrixdrones.com/</a:t>
              </a:r>
              <a:endParaRPr lang="en-US" sz="2000" b="1" dirty="0">
                <a:solidFill>
                  <a:schemeClr val="tx1">
                    <a:lumMod val="50000"/>
                    <a:lumOff val="50000"/>
                  </a:schemeClr>
                </a:solidFill>
                <a:latin typeface="Courier New" panose="02070309020205020404" pitchFamily="49" charset="0"/>
                <a:cs typeface="Courier New" panose="02070309020205020404" pitchFamily="49" charset="0"/>
              </a:endParaRPr>
            </a:p>
          </p:txBody>
        </p:sp>
        <p:sp>
          <p:nvSpPr>
            <p:cNvPr id="7" name="TextBox 6"/>
            <p:cNvSpPr txBox="1"/>
            <p:nvPr/>
          </p:nvSpPr>
          <p:spPr>
            <a:xfrm>
              <a:off x="18937881" y="5365389"/>
              <a:ext cx="3312520" cy="523220"/>
            </a:xfrm>
            <a:prstGeom prst="rect">
              <a:avLst/>
            </a:prstGeom>
            <a:noFill/>
          </p:spPr>
          <p:txBody>
            <a:bodyPr wrap="square" rtlCol="0">
              <a:spAutoFit/>
            </a:bodyPr>
            <a:lstStyle/>
            <a:p>
              <a:pPr algn="ctr">
                <a:spcBef>
                  <a:spcPct val="50000"/>
                </a:spcBef>
              </a:pPr>
              <a:r>
                <a:rPr lang="en-US" sz="2800" dirty="0" smtClean="0">
                  <a:solidFill>
                    <a:srgbClr val="005493"/>
                  </a:solidFill>
                  <a:latin typeface="Arial" panose="020B0604020202020204" pitchFamily="34" charset="0"/>
                  <a:cs typeface="Arial" panose="020B0604020202020204" pitchFamily="34" charset="0"/>
                </a:rPr>
                <a:t>DJI </a:t>
              </a:r>
              <a:r>
                <a:rPr lang="en-US" sz="2800" dirty="0">
                  <a:solidFill>
                    <a:srgbClr val="005493"/>
                  </a:solidFill>
                  <a:latin typeface="Arial" panose="020B0604020202020204" pitchFamily="34" charset="0"/>
                  <a:cs typeface="Arial" panose="020B0604020202020204" pitchFamily="34" charset="0"/>
                </a:rPr>
                <a:t>Mavic (1.62lb</a:t>
              </a:r>
              <a:r>
                <a:rPr lang="en-US" sz="2800" dirty="0" smtClean="0">
                  <a:solidFill>
                    <a:srgbClr val="005493"/>
                  </a:solidFill>
                  <a:latin typeface="Arial" panose="020B0604020202020204" pitchFamily="34" charset="0"/>
                  <a:cs typeface="Arial" panose="020B0604020202020204" pitchFamily="34" charset="0"/>
                </a:rPr>
                <a:t>)</a:t>
              </a:r>
              <a:endParaRPr lang="en-US" sz="2800" dirty="0">
                <a:solidFill>
                  <a:srgbClr val="005493"/>
                </a:solidFill>
                <a:latin typeface="Arial" panose="020B0604020202020204" pitchFamily="34" charset="0"/>
                <a:cs typeface="Arial" panose="020B0604020202020204" pitchFamily="34" charset="0"/>
              </a:endParaRPr>
            </a:p>
          </p:txBody>
        </p:sp>
        <p:sp>
          <p:nvSpPr>
            <p:cNvPr id="97" name="TextBox 96"/>
            <p:cNvSpPr txBox="1"/>
            <p:nvPr/>
          </p:nvSpPr>
          <p:spPr>
            <a:xfrm>
              <a:off x="23959853" y="9611734"/>
              <a:ext cx="2923507" cy="523220"/>
            </a:xfrm>
            <a:prstGeom prst="rect">
              <a:avLst/>
            </a:prstGeom>
            <a:noFill/>
          </p:spPr>
          <p:txBody>
            <a:bodyPr wrap="square" rtlCol="0">
              <a:spAutoFit/>
            </a:bodyPr>
            <a:lstStyle/>
            <a:p>
              <a:pPr algn="ctr">
                <a:spcBef>
                  <a:spcPct val="50000"/>
                </a:spcBef>
              </a:pPr>
              <a:r>
                <a:rPr lang="en-US" sz="2800" dirty="0" smtClean="0">
                  <a:solidFill>
                    <a:srgbClr val="005493"/>
                  </a:solidFill>
                  <a:latin typeface="Arial" panose="020B0604020202020204" pitchFamily="34" charset="0"/>
                  <a:cs typeface="Arial" panose="020B0604020202020204" pitchFamily="34" charset="0"/>
                </a:rPr>
                <a:t>FLIR Boson</a:t>
              </a:r>
              <a:endParaRPr lang="en-US" sz="2800" dirty="0">
                <a:solidFill>
                  <a:srgbClr val="005493"/>
                </a:solidFill>
                <a:latin typeface="Arial" panose="020B0604020202020204" pitchFamily="34" charset="0"/>
                <a:cs typeface="Arial" panose="020B0604020202020204" pitchFamily="34" charset="0"/>
              </a:endParaRPr>
            </a:p>
          </p:txBody>
        </p:sp>
        <p:sp>
          <p:nvSpPr>
            <p:cNvPr id="98" name="TextBox 97"/>
            <p:cNvSpPr txBox="1"/>
            <p:nvPr/>
          </p:nvSpPr>
          <p:spPr>
            <a:xfrm>
              <a:off x="23514480" y="5414943"/>
              <a:ext cx="2923507" cy="523220"/>
            </a:xfrm>
            <a:prstGeom prst="rect">
              <a:avLst/>
            </a:prstGeom>
            <a:noFill/>
          </p:spPr>
          <p:txBody>
            <a:bodyPr wrap="square" rtlCol="0">
              <a:spAutoFit/>
            </a:bodyPr>
            <a:lstStyle/>
            <a:p>
              <a:pPr algn="ctr">
                <a:spcBef>
                  <a:spcPct val="50000"/>
                </a:spcBef>
              </a:pPr>
              <a:r>
                <a:rPr lang="en-US" sz="2800" dirty="0" smtClean="0">
                  <a:solidFill>
                    <a:srgbClr val="005493"/>
                  </a:solidFill>
                  <a:latin typeface="Arial" panose="020B0604020202020204" pitchFamily="34" charset="0"/>
                  <a:cs typeface="Arial" panose="020B0604020202020204" pitchFamily="34" charset="0"/>
                </a:rPr>
                <a:t>Gimballed 4K</a:t>
              </a:r>
              <a:endParaRPr lang="en-US" sz="2800" dirty="0">
                <a:solidFill>
                  <a:srgbClr val="005493"/>
                </a:solidFill>
                <a:latin typeface="Arial" panose="020B0604020202020204" pitchFamily="34" charset="0"/>
                <a:cs typeface="Arial" panose="020B0604020202020204" pitchFamily="34" charset="0"/>
              </a:endParaRPr>
            </a:p>
          </p:txBody>
        </p:sp>
        <p:cxnSp>
          <p:nvCxnSpPr>
            <p:cNvPr id="9" name="Straight Connector 8"/>
            <p:cNvCxnSpPr>
              <a:stCxn id="7" idx="2"/>
            </p:cNvCxnSpPr>
            <p:nvPr/>
          </p:nvCxnSpPr>
          <p:spPr>
            <a:xfrm>
              <a:off x="20594141" y="5888609"/>
              <a:ext cx="576607" cy="17414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8" idx="2"/>
            </p:cNvCxnSpPr>
            <p:nvPr/>
          </p:nvCxnSpPr>
          <p:spPr>
            <a:xfrm flipH="1">
              <a:off x="23052388" y="5938163"/>
              <a:ext cx="1923846" cy="23829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flipV="1">
              <a:off x="22793802" y="9355105"/>
              <a:ext cx="1513998" cy="517992"/>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57751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1596</TotalTime>
  <Words>686</Words>
  <Application>Microsoft Office PowerPoint</Application>
  <PresentationFormat>Custom</PresentationFormat>
  <Paragraphs>61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Courier New</vt:lpstr>
      <vt:lpstr>Minion Pro</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USNA</dc:creator>
  <cp:lastModifiedBy>Evangelista, Dennis J CIV USNA Annapolis</cp:lastModifiedBy>
  <cp:revision>154</cp:revision>
  <cp:lastPrinted>2017-02-16T17:48:39Z</cp:lastPrinted>
  <dcterms:created xsi:type="dcterms:W3CDTF">2008-11-17T14:24:47Z</dcterms:created>
  <dcterms:modified xsi:type="dcterms:W3CDTF">2019-01-01T16:28:59Z</dcterms:modified>
</cp:coreProperties>
</file>